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8FFF4-09FF-4634-9D30-A5DC84701E95}" v="179" dt="2024-01-04T14:11:14.1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4" autoAdjust="0"/>
    <p:restoredTop sz="95664" autoAdjust="0"/>
  </p:normalViewPr>
  <p:slideViewPr>
    <p:cSldViewPr>
      <p:cViewPr varScale="1">
        <p:scale>
          <a:sx n="85" d="100"/>
          <a:sy n="85" d="100"/>
        </p:scale>
        <p:origin x="868"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b, Victoria" userId="ead69870-20e1-4e33-830f-25d84af4db27" providerId="ADAL" clId="{9838FFF4-09FF-4634-9D30-A5DC84701E95}"/>
    <pc:docChg chg="undo redo custSel addSld delSld modSld">
      <pc:chgData name="Stob, Victoria" userId="ead69870-20e1-4e33-830f-25d84af4db27" providerId="ADAL" clId="{9838FFF4-09FF-4634-9D30-A5DC84701E95}" dt="2024-01-08T16:28:20.383" v="6146" actId="114"/>
      <pc:docMkLst>
        <pc:docMk/>
      </pc:docMkLst>
      <pc:sldChg chg="addSp delSp modSp mod modNotesTx">
        <pc:chgData name="Stob, Victoria" userId="ead69870-20e1-4e33-830f-25d84af4db27" providerId="ADAL" clId="{9838FFF4-09FF-4634-9D30-A5DC84701E95}" dt="2024-01-08T16:25:20.753" v="6069" actId="20577"/>
        <pc:sldMkLst>
          <pc:docMk/>
          <pc:sldMk cId="0" sldId="256"/>
        </pc:sldMkLst>
        <pc:spChg chg="mod">
          <ac:chgData name="Stob, Victoria" userId="ead69870-20e1-4e33-830f-25d84af4db27" providerId="ADAL" clId="{9838FFF4-09FF-4634-9D30-A5DC84701E95}" dt="2024-01-08T15:53:52.863" v="5691" actId="20577"/>
          <ac:spMkLst>
            <pc:docMk/>
            <pc:sldMk cId="0" sldId="256"/>
            <ac:spMk id="2" creationId="{00000000-0000-0000-0000-000000000000}"/>
          </ac:spMkLst>
        </pc:spChg>
        <pc:spChg chg="mod">
          <ac:chgData name="Stob, Victoria" userId="ead69870-20e1-4e33-830f-25d84af4db27" providerId="ADAL" clId="{9838FFF4-09FF-4634-9D30-A5DC84701E95}" dt="2024-01-03T01:50:26.050" v="2867" actId="1076"/>
          <ac:spMkLst>
            <pc:docMk/>
            <pc:sldMk cId="0" sldId="256"/>
            <ac:spMk id="3" creationId="{00000000-0000-0000-0000-000000000000}"/>
          </ac:spMkLst>
        </pc:spChg>
        <pc:spChg chg="mod">
          <ac:chgData name="Stob, Victoria" userId="ead69870-20e1-4e33-830f-25d84af4db27" providerId="ADAL" clId="{9838FFF4-09FF-4634-9D30-A5DC84701E95}" dt="2024-01-03T23:16:39.831" v="4947" actId="1076"/>
          <ac:spMkLst>
            <pc:docMk/>
            <pc:sldMk cId="0" sldId="256"/>
            <ac:spMk id="4" creationId="{00000000-0000-0000-0000-000000000000}"/>
          </ac:spMkLst>
        </pc:spChg>
        <pc:spChg chg="mod">
          <ac:chgData name="Stob, Victoria" userId="ead69870-20e1-4e33-830f-25d84af4db27" providerId="ADAL" clId="{9838FFF4-09FF-4634-9D30-A5DC84701E95}" dt="2024-01-08T15:36:56.223" v="5673" actId="255"/>
          <ac:spMkLst>
            <pc:docMk/>
            <pc:sldMk cId="0" sldId="256"/>
            <ac:spMk id="12" creationId="{00000000-0000-0000-0000-000000000000}"/>
          </ac:spMkLst>
        </pc:spChg>
        <pc:spChg chg="mod">
          <ac:chgData name="Stob, Victoria" userId="ead69870-20e1-4e33-830f-25d84af4db27" providerId="ADAL" clId="{9838FFF4-09FF-4634-9D30-A5DC84701E95}" dt="2024-01-03T02:11:22.437" v="3424" actId="1076"/>
          <ac:spMkLst>
            <pc:docMk/>
            <pc:sldMk cId="0" sldId="256"/>
            <ac:spMk id="13" creationId="{00000000-0000-0000-0000-000000000000}"/>
          </ac:spMkLst>
        </pc:spChg>
        <pc:spChg chg="mod">
          <ac:chgData name="Stob, Victoria" userId="ead69870-20e1-4e33-830f-25d84af4db27" providerId="ADAL" clId="{9838FFF4-09FF-4634-9D30-A5DC84701E95}" dt="2024-01-08T15:36:23.946" v="5670" actId="1076"/>
          <ac:spMkLst>
            <pc:docMk/>
            <pc:sldMk cId="0" sldId="256"/>
            <ac:spMk id="14" creationId="{00000000-0000-0000-0000-000000000000}"/>
          </ac:spMkLst>
        </pc:spChg>
        <pc:spChg chg="mod">
          <ac:chgData name="Stob, Victoria" userId="ead69870-20e1-4e33-830f-25d84af4db27" providerId="ADAL" clId="{9838FFF4-09FF-4634-9D30-A5DC84701E95}" dt="2024-01-03T01:55:46.516" v="2912" actId="1076"/>
          <ac:spMkLst>
            <pc:docMk/>
            <pc:sldMk cId="0" sldId="256"/>
            <ac:spMk id="17" creationId="{00000000-0000-0000-0000-000000000000}"/>
          </ac:spMkLst>
        </pc:spChg>
        <pc:spChg chg="mod">
          <ac:chgData name="Stob, Victoria" userId="ead69870-20e1-4e33-830f-25d84af4db27" providerId="ADAL" clId="{9838FFF4-09FF-4634-9D30-A5DC84701E95}" dt="2024-01-03T23:16:58.610" v="4949" actId="1076"/>
          <ac:spMkLst>
            <pc:docMk/>
            <pc:sldMk cId="0" sldId="256"/>
            <ac:spMk id="18" creationId="{00000000-0000-0000-0000-000000000000}"/>
          </ac:spMkLst>
        </pc:spChg>
        <pc:spChg chg="del mod">
          <ac:chgData name="Stob, Victoria" userId="ead69870-20e1-4e33-830f-25d84af4db27" providerId="ADAL" clId="{9838FFF4-09FF-4634-9D30-A5DC84701E95}" dt="2024-01-03T01:39:11.881" v="2512" actId="478"/>
          <ac:spMkLst>
            <pc:docMk/>
            <pc:sldMk cId="0" sldId="256"/>
            <ac:spMk id="19" creationId="{00000000-0000-0000-0000-000000000000}"/>
          </ac:spMkLst>
        </pc:spChg>
        <pc:spChg chg="mod">
          <ac:chgData name="Stob, Victoria" userId="ead69870-20e1-4e33-830f-25d84af4db27" providerId="ADAL" clId="{9838FFF4-09FF-4634-9D30-A5DC84701E95}" dt="2024-01-08T16:25:20.753" v="6069" actId="20577"/>
          <ac:spMkLst>
            <pc:docMk/>
            <pc:sldMk cId="0" sldId="256"/>
            <ac:spMk id="20" creationId="{00000000-0000-0000-0000-000000000000}"/>
          </ac:spMkLst>
        </pc:spChg>
        <pc:spChg chg="add mod">
          <ac:chgData name="Stob, Victoria" userId="ead69870-20e1-4e33-830f-25d84af4db27" providerId="ADAL" clId="{9838FFF4-09FF-4634-9D30-A5DC84701E95}" dt="2024-01-04T13:59:39.334" v="5146" actId="1076"/>
          <ac:spMkLst>
            <pc:docMk/>
            <pc:sldMk cId="0" sldId="256"/>
            <ac:spMk id="27" creationId="{1BDE372C-C63D-F29C-E4ED-85A6DAEE19D7}"/>
          </ac:spMkLst>
        </pc:spChg>
        <pc:spChg chg="add mod">
          <ac:chgData name="Stob, Victoria" userId="ead69870-20e1-4e33-830f-25d84af4db27" providerId="ADAL" clId="{9838FFF4-09FF-4634-9D30-A5DC84701E95}" dt="2024-01-08T15:35:36.016" v="5668" actId="20577"/>
          <ac:spMkLst>
            <pc:docMk/>
            <pc:sldMk cId="0" sldId="256"/>
            <ac:spMk id="29" creationId="{20DEB31F-A80C-F123-627F-D19A274670E5}"/>
          </ac:spMkLst>
        </pc:spChg>
        <pc:spChg chg="add del mod">
          <ac:chgData name="Stob, Victoria" userId="ead69870-20e1-4e33-830f-25d84af4db27" providerId="ADAL" clId="{9838FFF4-09FF-4634-9D30-A5DC84701E95}" dt="2024-01-03T01:54:56.205" v="2905"/>
          <ac:spMkLst>
            <pc:docMk/>
            <pc:sldMk cId="0" sldId="256"/>
            <ac:spMk id="34" creationId="{CBC7D8EF-6883-0A67-38EE-C4FA443DBF65}"/>
          </ac:spMkLst>
        </pc:spChg>
        <pc:spChg chg="add del mod">
          <ac:chgData name="Stob, Victoria" userId="ead69870-20e1-4e33-830f-25d84af4db27" providerId="ADAL" clId="{9838FFF4-09FF-4634-9D30-A5DC84701E95}" dt="2024-01-03T01:39:59.484" v="2518"/>
          <ac:spMkLst>
            <pc:docMk/>
            <pc:sldMk cId="0" sldId="256"/>
            <ac:spMk id="36" creationId="{AEC4C3ED-2751-939D-6176-FB2E2E6669A8}"/>
          </ac:spMkLst>
        </pc:spChg>
        <pc:grpChg chg="mod">
          <ac:chgData name="Stob, Victoria" userId="ead69870-20e1-4e33-830f-25d84af4db27" providerId="ADAL" clId="{9838FFF4-09FF-4634-9D30-A5DC84701E95}" dt="2024-01-03T02:12:11.116" v="3427" actId="1076"/>
          <ac:grpSpMkLst>
            <pc:docMk/>
            <pc:sldMk cId="0" sldId="256"/>
            <ac:grpSpMk id="5" creationId="{00000000-0000-0000-0000-000000000000}"/>
          </ac:grpSpMkLst>
        </pc:grpChg>
        <pc:graphicFrameChg chg="add mod">
          <ac:chgData name="Stob, Victoria" userId="ead69870-20e1-4e33-830f-25d84af4db27" providerId="ADAL" clId="{9838FFF4-09FF-4634-9D30-A5DC84701E95}" dt="2024-01-03T22:26:35.602" v="4293"/>
          <ac:graphicFrameMkLst>
            <pc:docMk/>
            <pc:sldMk cId="0" sldId="256"/>
            <ac:graphicFrameMk id="19" creationId="{ECB59568-C286-0835-6EE8-1CD5F28966CC}"/>
          </ac:graphicFrameMkLst>
        </pc:graphicFrameChg>
        <pc:graphicFrameChg chg="add mod">
          <ac:chgData name="Stob, Victoria" userId="ead69870-20e1-4e33-830f-25d84af4db27" providerId="ADAL" clId="{9838FFF4-09FF-4634-9D30-A5DC84701E95}" dt="2024-01-04T14:11:08.260" v="5166" actId="14100"/>
          <ac:graphicFrameMkLst>
            <pc:docMk/>
            <pc:sldMk cId="0" sldId="256"/>
            <ac:graphicFrameMk id="21" creationId="{94145042-0FC5-F70B-9F64-D167F3C3D4E5}"/>
          </ac:graphicFrameMkLst>
        </pc:graphicFrameChg>
        <pc:graphicFrameChg chg="add mod">
          <ac:chgData name="Stob, Victoria" userId="ead69870-20e1-4e33-830f-25d84af4db27" providerId="ADAL" clId="{9838FFF4-09FF-4634-9D30-A5DC84701E95}" dt="2024-01-03T22:25:03.053" v="4282" actId="14100"/>
          <ac:graphicFrameMkLst>
            <pc:docMk/>
            <pc:sldMk cId="0" sldId="256"/>
            <ac:graphicFrameMk id="26" creationId="{4C606FBE-D207-07DC-34F0-2EB3791F74BE}"/>
          </ac:graphicFrameMkLst>
        </pc:graphicFrameChg>
        <pc:graphicFrameChg chg="add del mod">
          <ac:chgData name="Stob, Victoria" userId="ead69870-20e1-4e33-830f-25d84af4db27" providerId="ADAL" clId="{9838FFF4-09FF-4634-9D30-A5DC84701E95}" dt="2024-01-04T14:11:18.069" v="5167" actId="478"/>
          <ac:graphicFrameMkLst>
            <pc:docMk/>
            <pc:sldMk cId="0" sldId="256"/>
            <ac:graphicFrameMk id="28" creationId="{398A8D5C-7BDC-5E96-17FA-255753427CBB}"/>
          </ac:graphicFrameMkLst>
        </pc:graphicFrameChg>
        <pc:graphicFrameChg chg="add mod">
          <ac:chgData name="Stob, Victoria" userId="ead69870-20e1-4e33-830f-25d84af4db27" providerId="ADAL" clId="{9838FFF4-09FF-4634-9D30-A5DC84701E95}" dt="2024-01-04T20:07:56.652" v="5172" actId="1076"/>
          <ac:graphicFrameMkLst>
            <pc:docMk/>
            <pc:sldMk cId="0" sldId="256"/>
            <ac:graphicFrameMk id="30" creationId="{F32672F0-C5BC-B092-7CA5-D7423929524E}"/>
          </ac:graphicFrameMkLst>
        </pc:graphicFrameChg>
        <pc:picChg chg="del">
          <ac:chgData name="Stob, Victoria" userId="ead69870-20e1-4e33-830f-25d84af4db27" providerId="ADAL" clId="{9838FFF4-09FF-4634-9D30-A5DC84701E95}" dt="2023-12-05T15:01:50.841" v="0" actId="478"/>
          <ac:picMkLst>
            <pc:docMk/>
            <pc:sldMk cId="0" sldId="256"/>
            <ac:picMk id="21" creationId="{00000000-0000-0000-0000-000000000000}"/>
          </ac:picMkLst>
        </pc:picChg>
        <pc:picChg chg="add del mod ord">
          <ac:chgData name="Stob, Victoria" userId="ead69870-20e1-4e33-830f-25d84af4db27" providerId="ADAL" clId="{9838FFF4-09FF-4634-9D30-A5DC84701E95}" dt="2024-01-03T23:21:21.296" v="5138" actId="478"/>
          <ac:picMkLst>
            <pc:docMk/>
            <pc:sldMk cId="0" sldId="256"/>
            <ac:picMk id="21" creationId="{1D8D276B-4E64-3D7C-1608-9A98C2E54C12}"/>
          </ac:picMkLst>
        </pc:picChg>
        <pc:picChg chg="mod">
          <ac:chgData name="Stob, Victoria" userId="ead69870-20e1-4e33-830f-25d84af4db27" providerId="ADAL" clId="{9838FFF4-09FF-4634-9D30-A5DC84701E95}" dt="2024-01-03T23:17:02.609" v="4950" actId="1076"/>
          <ac:picMkLst>
            <pc:docMk/>
            <pc:sldMk cId="0" sldId="256"/>
            <ac:picMk id="22" creationId="{00000000-0000-0000-0000-000000000000}"/>
          </ac:picMkLst>
        </pc:picChg>
        <pc:picChg chg="del">
          <ac:chgData name="Stob, Victoria" userId="ead69870-20e1-4e33-830f-25d84af4db27" providerId="ADAL" clId="{9838FFF4-09FF-4634-9D30-A5DC84701E95}" dt="2023-12-05T16:32:50.947" v="1077" actId="478"/>
          <ac:picMkLst>
            <pc:docMk/>
            <pc:sldMk cId="0" sldId="256"/>
            <ac:picMk id="23" creationId="{00000000-0000-0000-0000-000000000000}"/>
          </ac:picMkLst>
        </pc:picChg>
        <pc:picChg chg="add del mod">
          <ac:chgData name="Stob, Victoria" userId="ead69870-20e1-4e33-830f-25d84af4db27" providerId="ADAL" clId="{9838FFF4-09FF-4634-9D30-A5DC84701E95}" dt="2024-01-03T21:50:00.312" v="3899" actId="478"/>
          <ac:picMkLst>
            <pc:docMk/>
            <pc:sldMk cId="0" sldId="256"/>
            <ac:picMk id="23" creationId="{F27955A0-EBFB-1F28-396B-212686596084}"/>
          </ac:picMkLst>
        </pc:picChg>
        <pc:picChg chg="del">
          <ac:chgData name="Stob, Victoria" userId="ead69870-20e1-4e33-830f-25d84af4db27" providerId="ADAL" clId="{9838FFF4-09FF-4634-9D30-A5DC84701E95}" dt="2023-12-05T16:32:48.604" v="1076" actId="478"/>
          <ac:picMkLst>
            <pc:docMk/>
            <pc:sldMk cId="0" sldId="256"/>
            <ac:picMk id="24" creationId="{00000000-0000-0000-0000-000000000000}"/>
          </ac:picMkLst>
        </pc:picChg>
        <pc:picChg chg="add del mod ord">
          <ac:chgData name="Stob, Victoria" userId="ead69870-20e1-4e33-830f-25d84af4db27" providerId="ADAL" clId="{9838FFF4-09FF-4634-9D30-A5DC84701E95}" dt="2024-01-03T21:50:07.051" v="3900" actId="478"/>
          <ac:picMkLst>
            <pc:docMk/>
            <pc:sldMk cId="0" sldId="256"/>
            <ac:picMk id="24" creationId="{69890737-1111-B0EC-1960-E481DCA33ACA}"/>
          </ac:picMkLst>
        </pc:picChg>
        <pc:picChg chg="add del mod">
          <ac:chgData name="Stob, Victoria" userId="ead69870-20e1-4e33-830f-25d84af4db27" providerId="ADAL" clId="{9838FFF4-09FF-4634-9D30-A5DC84701E95}" dt="2023-12-05T15:02:01.081" v="3" actId="478"/>
          <ac:picMkLst>
            <pc:docMk/>
            <pc:sldMk cId="0" sldId="256"/>
            <ac:picMk id="25" creationId="{A9B91139-F4C2-81F5-2A5F-5FD521F53C96}"/>
          </ac:picMkLst>
        </pc:picChg>
        <pc:picChg chg="add del mod">
          <ac:chgData name="Stob, Victoria" userId="ead69870-20e1-4e33-830f-25d84af4db27" providerId="ADAL" clId="{9838FFF4-09FF-4634-9D30-A5DC84701E95}" dt="2024-01-03T22:59:09.897" v="4294" actId="478"/>
          <ac:picMkLst>
            <pc:docMk/>
            <pc:sldMk cId="0" sldId="256"/>
            <ac:picMk id="25" creationId="{DC0BA6DD-600D-6C89-3747-504A16CF944D}"/>
          </ac:picMkLst>
        </pc:picChg>
        <pc:picChg chg="add del mod modCrop">
          <ac:chgData name="Stob, Victoria" userId="ead69870-20e1-4e33-830f-25d84af4db27" providerId="ADAL" clId="{9838FFF4-09FF-4634-9D30-A5DC84701E95}" dt="2023-12-16T17:39:14.691" v="1981" actId="478"/>
          <ac:picMkLst>
            <pc:docMk/>
            <pc:sldMk cId="0" sldId="256"/>
            <ac:picMk id="26" creationId="{AD74E8D9-A708-9C54-9198-5DB1ECC4489A}"/>
          </ac:picMkLst>
        </pc:picChg>
        <pc:picChg chg="add del mod">
          <ac:chgData name="Stob, Victoria" userId="ead69870-20e1-4e33-830f-25d84af4db27" providerId="ADAL" clId="{9838FFF4-09FF-4634-9D30-A5DC84701E95}" dt="2023-12-05T15:42:37.292" v="398" actId="478"/>
          <ac:picMkLst>
            <pc:docMk/>
            <pc:sldMk cId="0" sldId="256"/>
            <ac:picMk id="27" creationId="{58ADFCA7-1C8C-D478-3F49-70F5544886BA}"/>
          </ac:picMkLst>
        </pc:picChg>
        <pc:picChg chg="add del mod">
          <ac:chgData name="Stob, Victoria" userId="ead69870-20e1-4e33-830f-25d84af4db27" providerId="ADAL" clId="{9838FFF4-09FF-4634-9D30-A5DC84701E95}" dt="2023-12-05T15:44:02.357" v="403" actId="478"/>
          <ac:picMkLst>
            <pc:docMk/>
            <pc:sldMk cId="0" sldId="256"/>
            <ac:picMk id="29" creationId="{58EA3BB6-3449-6570-5BA3-4CBED4D3880E}"/>
          </ac:picMkLst>
        </pc:picChg>
        <pc:picChg chg="add del mod">
          <ac:chgData name="Stob, Victoria" userId="ead69870-20e1-4e33-830f-25d84af4db27" providerId="ADAL" clId="{9838FFF4-09FF-4634-9D30-A5DC84701E95}" dt="2023-12-05T16:22:33.703" v="903" actId="478"/>
          <ac:picMkLst>
            <pc:docMk/>
            <pc:sldMk cId="0" sldId="256"/>
            <ac:picMk id="30" creationId="{5DC4F0EC-1FF3-BFF5-F982-7D1221D26815}"/>
          </ac:picMkLst>
        </pc:picChg>
        <pc:picChg chg="add del mod">
          <ac:chgData name="Stob, Victoria" userId="ead69870-20e1-4e33-830f-25d84af4db27" providerId="ADAL" clId="{9838FFF4-09FF-4634-9D30-A5DC84701E95}" dt="2023-12-05T16:23:44.436" v="921" actId="478"/>
          <ac:picMkLst>
            <pc:docMk/>
            <pc:sldMk cId="0" sldId="256"/>
            <ac:picMk id="32" creationId="{68F402EA-6F41-4C42-D141-768BF487C572}"/>
          </ac:picMkLst>
        </pc:picChg>
        <pc:picChg chg="add del mod modCrop">
          <ac:chgData name="Stob, Victoria" userId="ead69870-20e1-4e33-830f-25d84af4db27" providerId="ADAL" clId="{9838FFF4-09FF-4634-9D30-A5DC84701E95}" dt="2023-12-05T19:55:51.136" v="1628" actId="478"/>
          <ac:picMkLst>
            <pc:docMk/>
            <pc:sldMk cId="0" sldId="256"/>
            <ac:picMk id="37" creationId="{3E6F355B-F60B-2B8C-F0CF-BEC4CBB372AA}"/>
          </ac:picMkLst>
        </pc:picChg>
      </pc:sldChg>
      <pc:sldChg chg="addSp delSp modSp mod modNotesTx">
        <pc:chgData name="Stob, Victoria" userId="ead69870-20e1-4e33-830f-25d84af4db27" providerId="ADAL" clId="{9838FFF4-09FF-4634-9D30-A5DC84701E95}" dt="2024-01-08T16:28:20.383" v="6146" actId="114"/>
        <pc:sldMkLst>
          <pc:docMk/>
          <pc:sldMk cId="0" sldId="257"/>
        </pc:sldMkLst>
        <pc:spChg chg="mod">
          <ac:chgData name="Stob, Victoria" userId="ead69870-20e1-4e33-830f-25d84af4db27" providerId="ADAL" clId="{9838FFF4-09FF-4634-9D30-A5DC84701E95}" dt="2024-01-08T16:27:36.976" v="6141" actId="2711"/>
          <ac:spMkLst>
            <pc:docMk/>
            <pc:sldMk cId="0" sldId="257"/>
            <ac:spMk id="2" creationId="{00000000-0000-0000-0000-000000000000}"/>
          </ac:spMkLst>
        </pc:spChg>
        <pc:spChg chg="mod">
          <ac:chgData name="Stob, Victoria" userId="ead69870-20e1-4e33-830f-25d84af4db27" providerId="ADAL" clId="{9838FFF4-09FF-4634-9D30-A5DC84701E95}" dt="2024-01-08T16:19:26.269" v="5990" actId="2711"/>
          <ac:spMkLst>
            <pc:docMk/>
            <pc:sldMk cId="0" sldId="257"/>
            <ac:spMk id="3" creationId="{00000000-0000-0000-0000-000000000000}"/>
          </ac:spMkLst>
        </pc:spChg>
        <pc:spChg chg="mod">
          <ac:chgData name="Stob, Victoria" userId="ead69870-20e1-4e33-830f-25d84af4db27" providerId="ADAL" clId="{9838FFF4-09FF-4634-9D30-A5DC84701E95}" dt="2024-01-08T16:26:12.261" v="6139" actId="20577"/>
          <ac:spMkLst>
            <pc:docMk/>
            <pc:sldMk cId="0" sldId="257"/>
            <ac:spMk id="4" creationId="{00000000-0000-0000-0000-000000000000}"/>
          </ac:spMkLst>
        </pc:spChg>
        <pc:spChg chg="del mod">
          <ac:chgData name="Stob, Victoria" userId="ead69870-20e1-4e33-830f-25d84af4db27" providerId="ADAL" clId="{9838FFF4-09FF-4634-9D30-A5DC84701E95}" dt="2024-01-03T17:23:05.440" v="3714" actId="478"/>
          <ac:spMkLst>
            <pc:docMk/>
            <pc:sldMk cId="0" sldId="257"/>
            <ac:spMk id="5" creationId="{00000000-0000-0000-0000-000000000000}"/>
          </ac:spMkLst>
        </pc:spChg>
        <pc:spChg chg="del mod">
          <ac:chgData name="Stob, Victoria" userId="ead69870-20e1-4e33-830f-25d84af4db27" providerId="ADAL" clId="{9838FFF4-09FF-4634-9D30-A5DC84701E95}" dt="2023-12-05T15:24:06.627" v="231" actId="478"/>
          <ac:spMkLst>
            <pc:docMk/>
            <pc:sldMk cId="0" sldId="257"/>
            <ac:spMk id="7" creationId="{00000000-0000-0000-0000-000000000000}"/>
          </ac:spMkLst>
        </pc:spChg>
        <pc:spChg chg="del mod">
          <ac:chgData name="Stob, Victoria" userId="ead69870-20e1-4e33-830f-25d84af4db27" providerId="ADAL" clId="{9838FFF4-09FF-4634-9D30-A5DC84701E95}" dt="2023-12-05T15:23:01.194" v="220" actId="478"/>
          <ac:spMkLst>
            <pc:docMk/>
            <pc:sldMk cId="0" sldId="257"/>
            <ac:spMk id="8" creationId="{00000000-0000-0000-0000-000000000000}"/>
          </ac:spMkLst>
        </pc:spChg>
        <pc:spChg chg="mod">
          <ac:chgData name="Stob, Victoria" userId="ead69870-20e1-4e33-830f-25d84af4db27" providerId="ADAL" clId="{9838FFF4-09FF-4634-9D30-A5DC84701E95}" dt="2024-01-05T21:08:46.364" v="5582" actId="1076"/>
          <ac:spMkLst>
            <pc:docMk/>
            <pc:sldMk cId="0" sldId="257"/>
            <ac:spMk id="10" creationId="{00000000-0000-0000-0000-000000000000}"/>
          </ac:spMkLst>
        </pc:spChg>
        <pc:spChg chg="del mod">
          <ac:chgData name="Stob, Victoria" userId="ead69870-20e1-4e33-830f-25d84af4db27" providerId="ADAL" clId="{9838FFF4-09FF-4634-9D30-A5DC84701E95}" dt="2024-01-03T01:51:20.633" v="2874"/>
          <ac:spMkLst>
            <pc:docMk/>
            <pc:sldMk cId="0" sldId="257"/>
            <ac:spMk id="11" creationId="{00000000-0000-0000-0000-000000000000}"/>
          </ac:spMkLst>
        </pc:spChg>
        <pc:spChg chg="mod">
          <ac:chgData name="Stob, Victoria" userId="ead69870-20e1-4e33-830f-25d84af4db27" providerId="ADAL" clId="{9838FFF4-09FF-4634-9D30-A5DC84701E95}" dt="2024-01-08T16:19:07.003" v="5989" actId="14100"/>
          <ac:spMkLst>
            <pc:docMk/>
            <pc:sldMk cId="0" sldId="257"/>
            <ac:spMk id="12" creationId="{00000000-0000-0000-0000-000000000000}"/>
          </ac:spMkLst>
        </pc:spChg>
        <pc:spChg chg="mod">
          <ac:chgData name="Stob, Victoria" userId="ead69870-20e1-4e33-830f-25d84af4db27" providerId="ADAL" clId="{9838FFF4-09FF-4634-9D30-A5DC84701E95}" dt="2024-01-08T16:28:13.604" v="6145" actId="113"/>
          <ac:spMkLst>
            <pc:docMk/>
            <pc:sldMk cId="0" sldId="257"/>
            <ac:spMk id="13" creationId="{00000000-0000-0000-0000-000000000000}"/>
          </ac:spMkLst>
        </pc:spChg>
        <pc:spChg chg="mod">
          <ac:chgData name="Stob, Victoria" userId="ead69870-20e1-4e33-830f-25d84af4db27" providerId="ADAL" clId="{9838FFF4-09FF-4634-9D30-A5DC84701E95}" dt="2024-01-08T16:28:20.383" v="6146" actId="114"/>
          <ac:spMkLst>
            <pc:docMk/>
            <pc:sldMk cId="0" sldId="257"/>
            <ac:spMk id="14" creationId="{00000000-0000-0000-0000-000000000000}"/>
          </ac:spMkLst>
        </pc:spChg>
        <pc:spChg chg="del mod">
          <ac:chgData name="Stob, Victoria" userId="ead69870-20e1-4e33-830f-25d84af4db27" providerId="ADAL" clId="{9838FFF4-09FF-4634-9D30-A5DC84701E95}" dt="2023-12-05T16:09:14.730" v="507" actId="478"/>
          <ac:spMkLst>
            <pc:docMk/>
            <pc:sldMk cId="0" sldId="257"/>
            <ac:spMk id="15" creationId="{00000000-0000-0000-0000-000000000000}"/>
          </ac:spMkLst>
        </pc:spChg>
        <pc:spChg chg="del">
          <ac:chgData name="Stob, Victoria" userId="ead69870-20e1-4e33-830f-25d84af4db27" providerId="ADAL" clId="{9838FFF4-09FF-4634-9D30-A5DC84701E95}" dt="2023-12-05T16:08:54.260" v="505" actId="478"/>
          <ac:spMkLst>
            <pc:docMk/>
            <pc:sldMk cId="0" sldId="257"/>
            <ac:spMk id="16" creationId="{00000000-0000-0000-0000-000000000000}"/>
          </ac:spMkLst>
        </pc:spChg>
        <pc:spChg chg="del mod">
          <ac:chgData name="Stob, Victoria" userId="ead69870-20e1-4e33-830f-25d84af4db27" providerId="ADAL" clId="{9838FFF4-09FF-4634-9D30-A5DC84701E95}" dt="2023-12-05T16:08:50.916" v="504" actId="478"/>
          <ac:spMkLst>
            <pc:docMk/>
            <pc:sldMk cId="0" sldId="257"/>
            <ac:spMk id="17" creationId="{00000000-0000-0000-0000-000000000000}"/>
          </ac:spMkLst>
        </pc:spChg>
        <pc:spChg chg="del mod">
          <ac:chgData name="Stob, Victoria" userId="ead69870-20e1-4e33-830f-25d84af4db27" providerId="ADAL" clId="{9838FFF4-09FF-4634-9D30-A5DC84701E95}" dt="2023-12-05T16:08:12.232" v="495" actId="478"/>
          <ac:spMkLst>
            <pc:docMk/>
            <pc:sldMk cId="0" sldId="257"/>
            <ac:spMk id="18" creationId="{00000000-0000-0000-0000-000000000000}"/>
          </ac:spMkLst>
        </pc:spChg>
        <pc:spChg chg="del mod">
          <ac:chgData name="Stob, Victoria" userId="ead69870-20e1-4e33-830f-25d84af4db27" providerId="ADAL" clId="{9838FFF4-09FF-4634-9D30-A5DC84701E95}" dt="2023-12-05T16:08:06.877" v="493" actId="478"/>
          <ac:spMkLst>
            <pc:docMk/>
            <pc:sldMk cId="0" sldId="257"/>
            <ac:spMk id="19" creationId="{00000000-0000-0000-0000-000000000000}"/>
          </ac:spMkLst>
        </pc:spChg>
        <pc:spChg chg="mod">
          <ac:chgData name="Stob, Victoria" userId="ead69870-20e1-4e33-830f-25d84af4db27" providerId="ADAL" clId="{9838FFF4-09FF-4634-9D30-A5DC84701E95}" dt="2024-01-03T01:50:59.884" v="2871" actId="14100"/>
          <ac:spMkLst>
            <pc:docMk/>
            <pc:sldMk cId="0" sldId="257"/>
            <ac:spMk id="22" creationId="{00000000-0000-0000-0000-000000000000}"/>
          </ac:spMkLst>
        </pc:spChg>
        <pc:spChg chg="add del mod">
          <ac:chgData name="Stob, Victoria" userId="ead69870-20e1-4e33-830f-25d84af4db27" providerId="ADAL" clId="{9838FFF4-09FF-4634-9D30-A5DC84701E95}" dt="2024-01-03T17:22:38.103" v="3710" actId="478"/>
          <ac:spMkLst>
            <pc:docMk/>
            <pc:sldMk cId="0" sldId="257"/>
            <ac:spMk id="25" creationId="{90787864-270B-8F1B-B460-EFCF737DA4F2}"/>
          </ac:spMkLst>
        </pc:spChg>
        <pc:spChg chg="add del mod">
          <ac:chgData name="Stob, Victoria" userId="ead69870-20e1-4e33-830f-25d84af4db27" providerId="ADAL" clId="{9838FFF4-09FF-4634-9D30-A5DC84701E95}" dt="2023-12-05T16:13:29.443" v="553"/>
          <ac:spMkLst>
            <pc:docMk/>
            <pc:sldMk cId="0" sldId="257"/>
            <ac:spMk id="26" creationId="{DBB19388-5D29-2CF1-4615-16B16CA6DFA2}"/>
          </ac:spMkLst>
        </pc:spChg>
        <pc:spChg chg="add del mod">
          <ac:chgData name="Stob, Victoria" userId="ead69870-20e1-4e33-830f-25d84af4db27" providerId="ADAL" clId="{9838FFF4-09FF-4634-9D30-A5DC84701E95}" dt="2024-01-03T17:22:31.291" v="3707" actId="478"/>
          <ac:spMkLst>
            <pc:docMk/>
            <pc:sldMk cId="0" sldId="257"/>
            <ac:spMk id="28" creationId="{F3B49CFA-E2F4-B590-1B3A-3D8363BDA35F}"/>
          </ac:spMkLst>
        </pc:spChg>
        <pc:spChg chg="add del mod">
          <ac:chgData name="Stob, Victoria" userId="ead69870-20e1-4e33-830f-25d84af4db27" providerId="ADAL" clId="{9838FFF4-09FF-4634-9D30-A5DC84701E95}" dt="2024-01-03T17:21:59.938" v="3696" actId="478"/>
          <ac:spMkLst>
            <pc:docMk/>
            <pc:sldMk cId="0" sldId="257"/>
            <ac:spMk id="29" creationId="{8DAF4A54-90C4-DFBB-F128-712582C972D6}"/>
          </ac:spMkLst>
        </pc:spChg>
        <pc:spChg chg="add del mod">
          <ac:chgData name="Stob, Victoria" userId="ead69870-20e1-4e33-830f-25d84af4db27" providerId="ADAL" clId="{9838FFF4-09FF-4634-9D30-A5DC84701E95}" dt="2024-01-03T17:22:05.241" v="3698" actId="478"/>
          <ac:spMkLst>
            <pc:docMk/>
            <pc:sldMk cId="0" sldId="257"/>
            <ac:spMk id="30" creationId="{3E89FA08-82AD-0371-A9FB-2DF3DF26D215}"/>
          </ac:spMkLst>
        </pc:spChg>
        <pc:spChg chg="add del mod">
          <ac:chgData name="Stob, Victoria" userId="ead69870-20e1-4e33-830f-25d84af4db27" providerId="ADAL" clId="{9838FFF4-09FF-4634-9D30-A5DC84701E95}" dt="2024-01-03T17:22:42.443" v="3711" actId="478"/>
          <ac:spMkLst>
            <pc:docMk/>
            <pc:sldMk cId="0" sldId="257"/>
            <ac:spMk id="31" creationId="{8B70CF33-1378-6F83-25E2-B88B49902B31}"/>
          </ac:spMkLst>
        </pc:spChg>
        <pc:spChg chg="add del mod">
          <ac:chgData name="Stob, Victoria" userId="ead69870-20e1-4e33-830f-25d84af4db27" providerId="ADAL" clId="{9838FFF4-09FF-4634-9D30-A5DC84701E95}" dt="2024-01-03T17:22:33.535" v="3708" actId="478"/>
          <ac:spMkLst>
            <pc:docMk/>
            <pc:sldMk cId="0" sldId="257"/>
            <ac:spMk id="32" creationId="{F568F8D4-8C8D-3D53-8581-1612D0388809}"/>
          </ac:spMkLst>
        </pc:spChg>
        <pc:spChg chg="add del mod">
          <ac:chgData name="Stob, Victoria" userId="ead69870-20e1-4e33-830f-25d84af4db27" providerId="ADAL" clId="{9838FFF4-09FF-4634-9D30-A5DC84701E95}" dt="2024-01-03T17:22:22.666" v="3704" actId="478"/>
          <ac:spMkLst>
            <pc:docMk/>
            <pc:sldMk cId="0" sldId="257"/>
            <ac:spMk id="33" creationId="{262DFB32-E318-4F7D-AAFC-DD69567D79AF}"/>
          </ac:spMkLst>
        </pc:spChg>
        <pc:spChg chg="add del mod">
          <ac:chgData name="Stob, Victoria" userId="ead69870-20e1-4e33-830f-25d84af4db27" providerId="ADAL" clId="{9838FFF4-09FF-4634-9D30-A5DC84701E95}" dt="2024-01-03T17:22:25.033" v="3705" actId="478"/>
          <ac:spMkLst>
            <pc:docMk/>
            <pc:sldMk cId="0" sldId="257"/>
            <ac:spMk id="34" creationId="{91879BD7-1BB2-0AC8-2758-1F30D2B36326}"/>
          </ac:spMkLst>
        </pc:spChg>
        <pc:spChg chg="add del mod">
          <ac:chgData name="Stob, Victoria" userId="ead69870-20e1-4e33-830f-25d84af4db27" providerId="ADAL" clId="{9838FFF4-09FF-4634-9D30-A5DC84701E95}" dt="2024-01-03T17:22:18.285" v="3702" actId="478"/>
          <ac:spMkLst>
            <pc:docMk/>
            <pc:sldMk cId="0" sldId="257"/>
            <ac:spMk id="35" creationId="{4FD450E1-6163-37DB-1518-2634330859E5}"/>
          </ac:spMkLst>
        </pc:spChg>
        <pc:spChg chg="add del mod">
          <ac:chgData name="Stob, Victoria" userId="ead69870-20e1-4e33-830f-25d84af4db27" providerId="ADAL" clId="{9838FFF4-09FF-4634-9D30-A5DC84701E95}" dt="2024-01-03T17:22:10.954" v="3699" actId="478"/>
          <ac:spMkLst>
            <pc:docMk/>
            <pc:sldMk cId="0" sldId="257"/>
            <ac:spMk id="36" creationId="{DC9D3599-293F-CAC4-4886-CE1A29157150}"/>
          </ac:spMkLst>
        </pc:spChg>
        <pc:spChg chg="add del mod">
          <ac:chgData name="Stob, Victoria" userId="ead69870-20e1-4e33-830f-25d84af4db27" providerId="ADAL" clId="{9838FFF4-09FF-4634-9D30-A5DC84701E95}" dt="2024-01-03T17:22:12.828" v="3700" actId="478"/>
          <ac:spMkLst>
            <pc:docMk/>
            <pc:sldMk cId="0" sldId="257"/>
            <ac:spMk id="37" creationId="{C4095AE3-2FAD-FDED-AB25-7C91A3DB2D48}"/>
          </ac:spMkLst>
        </pc:spChg>
        <pc:picChg chg="add mod">
          <ac:chgData name="Stob, Victoria" userId="ead69870-20e1-4e33-830f-25d84af4db27" providerId="ADAL" clId="{9838FFF4-09FF-4634-9D30-A5DC84701E95}" dt="2024-01-08T16:17:39.538" v="5986" actId="1076"/>
          <ac:picMkLst>
            <pc:docMk/>
            <pc:sldMk cId="0" sldId="257"/>
            <ac:picMk id="7" creationId="{E8053D4D-A60C-A729-6B0A-169782D92AE5}"/>
          </ac:picMkLst>
        </pc:picChg>
        <pc:picChg chg="add del mod">
          <ac:chgData name="Stob, Victoria" userId="ead69870-20e1-4e33-830f-25d84af4db27" providerId="ADAL" clId="{9838FFF4-09FF-4634-9D30-A5DC84701E95}" dt="2024-01-03T23:02:44.893" v="4373" actId="478"/>
          <ac:picMkLst>
            <pc:docMk/>
            <pc:sldMk cId="0" sldId="257"/>
            <ac:picMk id="8" creationId="{1E5FC190-E8E2-B562-E407-0DE631945873}"/>
          </ac:picMkLst>
        </pc:picChg>
        <pc:picChg chg="del mod">
          <ac:chgData name="Stob, Victoria" userId="ead69870-20e1-4e33-830f-25d84af4db27" providerId="ADAL" clId="{9838FFF4-09FF-4634-9D30-A5DC84701E95}" dt="2024-01-03T01:37:27.260" v="2495" actId="21"/>
          <ac:picMkLst>
            <pc:docMk/>
            <pc:sldMk cId="0" sldId="257"/>
            <ac:picMk id="9" creationId="{00000000-0000-0000-0000-000000000000}"/>
          </ac:picMkLst>
        </pc:picChg>
        <pc:picChg chg="del mod">
          <ac:chgData name="Stob, Victoria" userId="ead69870-20e1-4e33-830f-25d84af4db27" providerId="ADAL" clId="{9838FFF4-09FF-4634-9D30-A5DC84701E95}" dt="2023-12-05T15:16:36.585" v="193" actId="478"/>
          <ac:picMkLst>
            <pc:docMk/>
            <pc:sldMk cId="0" sldId="257"/>
            <ac:picMk id="20" creationId="{00000000-0000-0000-0000-000000000000}"/>
          </ac:picMkLst>
        </pc:picChg>
        <pc:picChg chg="del">
          <ac:chgData name="Stob, Victoria" userId="ead69870-20e1-4e33-830f-25d84af4db27" providerId="ADAL" clId="{9838FFF4-09FF-4634-9D30-A5DC84701E95}" dt="2023-12-05T15:16:28.436" v="191" actId="478"/>
          <ac:picMkLst>
            <pc:docMk/>
            <pc:sldMk cId="0" sldId="257"/>
            <ac:picMk id="21" creationId="{00000000-0000-0000-0000-000000000000}"/>
          </ac:picMkLst>
        </pc:picChg>
        <pc:picChg chg="add del mod">
          <ac:chgData name="Stob, Victoria" userId="ead69870-20e1-4e33-830f-25d84af4db27" providerId="ADAL" clId="{9838FFF4-09FF-4634-9D30-A5DC84701E95}" dt="2024-01-03T17:21:52.365" v="3693" actId="478"/>
          <ac:picMkLst>
            <pc:docMk/>
            <pc:sldMk cId="0" sldId="257"/>
            <ac:picMk id="24" creationId="{CAD032A8-8BE7-A416-C5DC-9085DB6938A4}"/>
          </ac:picMkLst>
        </pc:picChg>
        <pc:picChg chg="add del mod">
          <ac:chgData name="Stob, Victoria" userId="ead69870-20e1-4e33-830f-25d84af4db27" providerId="ADAL" clId="{9838FFF4-09FF-4634-9D30-A5DC84701E95}" dt="2023-12-05T16:14:34.050" v="558" actId="478"/>
          <ac:picMkLst>
            <pc:docMk/>
            <pc:sldMk cId="0" sldId="257"/>
            <ac:picMk id="27" creationId="{7CB18A67-6182-1014-E5B7-FADC6EF5EAFB}"/>
          </ac:picMkLst>
        </pc:picChg>
      </pc:sldChg>
      <pc:sldChg chg="addSp delSp add del mod">
        <pc:chgData name="Stob, Victoria" userId="ead69870-20e1-4e33-830f-25d84af4db27" providerId="ADAL" clId="{9838FFF4-09FF-4634-9D30-A5DC84701E95}" dt="2023-12-05T15:20:27.490" v="204"/>
        <pc:sldMkLst>
          <pc:docMk/>
          <pc:sldMk cId="0" sldId="262"/>
        </pc:sldMkLst>
        <pc:picChg chg="add del">
          <ac:chgData name="Stob, Victoria" userId="ead69870-20e1-4e33-830f-25d84af4db27" providerId="ADAL" clId="{9838FFF4-09FF-4634-9D30-A5DC84701E95}" dt="2023-12-05T15:18:07.172" v="203" actId="21"/>
          <ac:picMkLst>
            <pc:docMk/>
            <pc:sldMk cId="0" sldId="262"/>
            <ac:picMk id="2" creationId="{00000000-0000-0000-0000-000000000000}"/>
          </ac:picMkLst>
        </pc:picChg>
      </pc:sldChg>
      <pc:sldChg chg="add del">
        <pc:chgData name="Stob, Victoria" userId="ead69870-20e1-4e33-830f-25d84af4db27" providerId="ADAL" clId="{9838FFF4-09FF-4634-9D30-A5DC84701E95}" dt="2024-01-03T21:49:56.254" v="3898" actId="47"/>
        <pc:sldMkLst>
          <pc:docMk/>
          <pc:sldMk cId="0" sldId="263"/>
        </pc:sldMkLst>
      </pc:sldChg>
      <pc:sldChg chg="modSp add del mod">
        <pc:chgData name="Stob, Victoria" userId="ead69870-20e1-4e33-830f-25d84af4db27" providerId="ADAL" clId="{9838FFF4-09FF-4634-9D30-A5DC84701E95}" dt="2023-12-16T17:53:24.717" v="2133" actId="47"/>
        <pc:sldMkLst>
          <pc:docMk/>
          <pc:sldMk cId="0" sldId="264"/>
        </pc:sldMkLst>
        <pc:picChg chg="mod">
          <ac:chgData name="Stob, Victoria" userId="ead69870-20e1-4e33-830f-25d84af4db27" providerId="ADAL" clId="{9838FFF4-09FF-4634-9D30-A5DC84701E95}" dt="2023-12-16T17:39:43.479" v="1983" actId="1076"/>
          <ac:picMkLst>
            <pc:docMk/>
            <pc:sldMk cId="0" sldId="264"/>
            <ac:picMk id="13" creationId="{00000000-0000-0000-0000-000000000000}"/>
          </ac:picMkLst>
        </pc:picChg>
      </pc:sldChg>
      <pc:sldChg chg="delSp modSp add del mod">
        <pc:chgData name="Stob, Victoria" userId="ead69870-20e1-4e33-830f-25d84af4db27" providerId="ADAL" clId="{9838FFF4-09FF-4634-9D30-A5DC84701E95}" dt="2023-12-21T13:42:29.440" v="2298" actId="47"/>
        <pc:sldMkLst>
          <pc:docMk/>
          <pc:sldMk cId="0" sldId="265"/>
        </pc:sldMkLst>
        <pc:spChg chg="del mod">
          <ac:chgData name="Stob, Victoria" userId="ead69870-20e1-4e33-830f-25d84af4db27" providerId="ADAL" clId="{9838FFF4-09FF-4634-9D30-A5DC84701E95}" dt="2023-12-16T18:13:46.465" v="2221" actId="478"/>
          <ac:spMkLst>
            <pc:docMk/>
            <pc:sldMk cId="0" sldId="265"/>
            <ac:spMk id="12" creationId="{00000000-0000-0000-0000-000000000000}"/>
          </ac:spMkLst>
        </pc:spChg>
        <pc:picChg chg="mod modCrop">
          <ac:chgData name="Stob, Victoria" userId="ead69870-20e1-4e33-830f-25d84af4db27" providerId="ADAL" clId="{9838FFF4-09FF-4634-9D30-A5DC84701E95}" dt="2023-12-16T18:15:06.446" v="2262" actId="732"/>
          <ac:picMkLst>
            <pc:docMk/>
            <pc:sldMk cId="0" sldId="265"/>
            <ac:picMk id="13" creationId="{00000000-0000-0000-0000-000000000000}"/>
          </ac:picMkLst>
        </pc:picChg>
      </pc:sldChg>
      <pc:sldChg chg="del">
        <pc:chgData name="Stob, Victoria" userId="ead69870-20e1-4e33-830f-25d84af4db27" providerId="ADAL" clId="{9838FFF4-09FF-4634-9D30-A5DC84701E95}" dt="2023-12-05T19:55:58.334" v="1630" actId="47"/>
        <pc:sldMkLst>
          <pc:docMk/>
          <pc:sldMk cId="0" sldId="266"/>
        </pc:sldMkLst>
      </pc:sldChg>
      <pc:sldChg chg="add del">
        <pc:chgData name="Stob, Victoria" userId="ead69870-20e1-4e33-830f-25d84af4db27" providerId="ADAL" clId="{9838FFF4-09FF-4634-9D30-A5DC84701E95}" dt="2023-12-05T19:55:56.339" v="1629" actId="47"/>
        <pc:sldMkLst>
          <pc:docMk/>
          <pc:sldMk cId="0" sldId="271"/>
        </pc:sldMkLst>
      </pc:sldChg>
      <pc:sldChg chg="add del">
        <pc:chgData name="Stob, Victoria" userId="ead69870-20e1-4e33-830f-25d84af4db27" providerId="ADAL" clId="{9838FFF4-09FF-4634-9D30-A5DC84701E95}" dt="2023-12-05T19:54:46.135" v="1560"/>
        <pc:sldMkLst>
          <pc:docMk/>
          <pc:sldMk cId="1499126181" sldId="27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8876106539405"/>
          <c:y val="0.29722048090063002"/>
          <c:w val="0.56938325441192483"/>
          <c:h val="0.70277951909936998"/>
        </c:manualLayout>
      </c:layout>
      <c:pieChart>
        <c:varyColors val="1"/>
        <c:ser>
          <c:idx val="0"/>
          <c:order val="0"/>
          <c:dPt>
            <c:idx val="0"/>
            <c:bubble3D val="0"/>
            <c:spPr>
              <a:pattFill prst="ltUpDiag">
                <a:fgClr>
                  <a:schemeClr val="accent1"/>
                </a:fgClr>
                <a:bgClr>
                  <a:schemeClr val="accent1">
                    <a:lumMod val="20000"/>
                    <a:lumOff val="80000"/>
                  </a:schemeClr>
                </a:bgClr>
              </a:pattFill>
              <a:ln w="19050">
                <a:noFill/>
              </a:ln>
              <a:effectLst>
                <a:innerShdw blurRad="114300">
                  <a:schemeClr val="accent1"/>
                </a:innerShdw>
              </a:effectLst>
            </c:spPr>
            <c:extLst>
              <c:ext xmlns:c16="http://schemas.microsoft.com/office/drawing/2014/chart" uri="{C3380CC4-5D6E-409C-BE32-E72D297353CC}">
                <c16:uniqueId val="{00000001-F851-42A4-8807-55390116929B}"/>
              </c:ext>
            </c:extLst>
          </c:dPt>
          <c:dPt>
            <c:idx val="1"/>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3-F851-42A4-8807-55390116929B}"/>
              </c:ext>
            </c:extLst>
          </c:dPt>
          <c:dLbls>
            <c:dLbl>
              <c:idx val="0"/>
              <c:layout>
                <c:manualLayout>
                  <c:x val="-0.23266767914156827"/>
                  <c:y val="-0.10583864011986574"/>
                </c:manualLayout>
              </c:layout>
              <c:tx>
                <c:rich>
                  <a:bodyPr/>
                  <a:lstStyle/>
                  <a:p>
                    <a:fld id="{513F48BE-6DA0-442C-809B-038F4FAC1EE9}" type="CATEGORYNAME">
                      <a:rPr lang="en-US" sz="1000" b="1">
                        <a:solidFill>
                          <a:schemeClr val="tx1"/>
                        </a:solidFill>
                      </a:rPr>
                      <a:pPr/>
                      <a:t>[CATEGORY NAME]</a:t>
                    </a:fld>
                    <a:r>
                      <a:rPr lang="en-US" sz="1000" b="1" baseline="0" dirty="0">
                        <a:solidFill>
                          <a:schemeClr val="tx1"/>
                        </a:solidFill>
                      </a:rPr>
                      <a:t>
</a:t>
                    </a:r>
                    <a:fld id="{66BA632F-ED95-4645-A3E8-A9FC2AD4F055}" type="PERCENTAGE">
                      <a:rPr lang="en-US" sz="1000" b="1" baseline="0">
                        <a:solidFill>
                          <a:schemeClr val="tx1"/>
                        </a:solidFill>
                      </a:rPr>
                      <a:pPr/>
                      <a:t>[PERCENTAGE]</a:t>
                    </a:fld>
                    <a:endParaRPr lang="en-US" sz="1000" b="1"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51-42A4-8807-55390116929B}"/>
                </c:ext>
              </c:extLst>
            </c:dLbl>
            <c:dLbl>
              <c:idx val="1"/>
              <c:layout>
                <c:manualLayout>
                  <c:x val="0.17280042988113345"/>
                  <c:y val="5.4952102869266509E-2"/>
                </c:manualLayout>
              </c:layout>
              <c:tx>
                <c:rich>
                  <a:bodyPr/>
                  <a:lstStyle/>
                  <a:p>
                    <a:fld id="{BB25DC05-D75E-43F8-A722-3E9B3D26AAF5}" type="CATEGORYNAME">
                      <a:rPr lang="en-US" sz="1000" b="1">
                        <a:solidFill>
                          <a:schemeClr val="tx1"/>
                        </a:solidFill>
                      </a:rPr>
                      <a:pPr/>
                      <a:t>[CATEGORY NAME]</a:t>
                    </a:fld>
                    <a:r>
                      <a:rPr lang="en-US" sz="1000" b="1" baseline="0" dirty="0">
                        <a:solidFill>
                          <a:schemeClr val="tx1"/>
                        </a:solidFill>
                      </a:rPr>
                      <a:t>
</a:t>
                    </a:r>
                    <a:fld id="{A31359FF-8B8E-4466-B2CD-58EC2DA36D90}" type="PERCENTAGE">
                      <a:rPr lang="en-US" sz="1000" b="1" baseline="0">
                        <a:solidFill>
                          <a:schemeClr val="tx1"/>
                        </a:solidFill>
                      </a:rPr>
                      <a:pPr/>
                      <a:t>[PERCENTAGE]</a:t>
                    </a:fld>
                    <a:endParaRPr lang="en-US" sz="1000" b="1" baseline="0"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22884695352567272"/>
                      <c:h val="0.28582689842901959"/>
                    </c:manualLayout>
                  </c15:layout>
                  <c15:dlblFieldTable/>
                  <c15:showDataLabelsRange val="0"/>
                </c:ext>
                <c:ext xmlns:c16="http://schemas.microsoft.com/office/drawing/2014/chart" uri="{C3380CC4-5D6E-409C-BE32-E72D297353CC}">
                  <c16:uniqueId val="{00000003-F851-42A4-8807-55390116929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YaleNew" panose="02000602050000020003" pitchFamily="50"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2"/>
                <c:pt idx="0">
                  <c:v>Male</c:v>
                </c:pt>
                <c:pt idx="1">
                  <c:v>Female</c:v>
                </c:pt>
              </c:strCache>
              <c:extLst/>
            </c:strRef>
          </c:cat>
          <c:val>
            <c:numRef>
              <c:f>Sheet1!$B$2:$B$5</c:f>
              <c:numCache>
                <c:formatCode>General</c:formatCode>
                <c:ptCount val="2"/>
                <c:pt idx="0">
                  <c:v>57</c:v>
                </c:pt>
                <c:pt idx="1">
                  <c:v>43</c:v>
                </c:pt>
              </c:numCache>
              <c:extLst/>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Percentage</c:v>
                      </c:pt>
                    </c:strCache>
                  </c:strRef>
                </c15:tx>
              </c15:filteredSeriesTitle>
            </c:ext>
            <c:ext xmlns:c16="http://schemas.microsoft.com/office/drawing/2014/chart" uri="{C3380CC4-5D6E-409C-BE32-E72D297353CC}">
              <c16:uniqueId val="{00000008-F851-42A4-8807-55390116929B}"/>
            </c:ext>
          </c:extLst>
        </c:ser>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603C-4EE3-AC6D-3BC2F3770B19}"/>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603C-4EE3-AC6D-3BC2F3770B19}"/>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603C-4EE3-AC6D-3BC2F3770B19}"/>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603C-4EE3-AC6D-3BC2F3770B19}"/>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603C-4EE3-AC6D-3BC2F3770B19}"/>
              </c:ext>
            </c:extLst>
          </c:dPt>
          <c:dLbls>
            <c:dLbl>
              <c:idx val="0"/>
              <c:layout>
                <c:manualLayout>
                  <c:x val="0.15021499630399565"/>
                  <c:y val="1.409268883509501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147547329961389"/>
                      <c:h val="0.28872587538794076"/>
                    </c:manualLayout>
                  </c15:layout>
                </c:ext>
                <c:ext xmlns:c16="http://schemas.microsoft.com/office/drawing/2014/chart" uri="{C3380CC4-5D6E-409C-BE32-E72D297353CC}">
                  <c16:uniqueId val="{00000001-603C-4EE3-AC6D-3BC2F3770B19}"/>
                </c:ext>
              </c:extLst>
            </c:dLbl>
            <c:dLbl>
              <c:idx val="1"/>
              <c:layout>
                <c:manualLayout>
                  <c:x val="5.5432939096600561E-2"/>
                  <c:y val="5.637075534038004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990091776503114"/>
                      <c:h val="0.28872587538794076"/>
                    </c:manualLayout>
                  </c15:layout>
                </c:ext>
                <c:ext xmlns:c16="http://schemas.microsoft.com/office/drawing/2014/chart" uri="{C3380CC4-5D6E-409C-BE32-E72D297353CC}">
                  <c16:uniqueId val="{00000003-603C-4EE3-AC6D-3BC2F3770B19}"/>
                </c:ext>
              </c:extLst>
            </c:dLbl>
            <c:dLbl>
              <c:idx val="2"/>
              <c:layout>
                <c:manualLayout>
                  <c:x val="4.4221097594347031E-2"/>
                  <c:y val="-2.33786076535793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599434697457339"/>
                      <c:h val="0.28872587538794076"/>
                    </c:manualLayout>
                  </c15:layout>
                </c:ext>
                <c:ext xmlns:c16="http://schemas.microsoft.com/office/drawing/2014/chart" uri="{C3380CC4-5D6E-409C-BE32-E72D297353CC}">
                  <c16:uniqueId val="{00000005-603C-4EE3-AC6D-3BC2F3770B19}"/>
                </c:ext>
              </c:extLst>
            </c:dLbl>
            <c:dLbl>
              <c:idx val="3"/>
              <c:layout>
                <c:manualLayout>
                  <c:x val="1.6722340334236309E-3"/>
                  <c:y val="0.1522953681517093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1112519090883223"/>
                      <c:h val="0.28872587538794076"/>
                    </c:manualLayout>
                  </c15:layout>
                </c:ext>
                <c:ext xmlns:c16="http://schemas.microsoft.com/office/drawing/2014/chart" uri="{C3380CC4-5D6E-409C-BE32-E72D297353CC}">
                  <c16:uniqueId val="{00000007-603C-4EE3-AC6D-3BC2F3770B19}"/>
                </c:ext>
              </c:extLst>
            </c:dLbl>
            <c:dLbl>
              <c:idx val="4"/>
              <c:layout>
                <c:manualLayout>
                  <c:x val="-6.201990888332734E-2"/>
                  <c:y val="0"/>
                </c:manualLayout>
              </c:layout>
              <c:tx>
                <c:rich>
                  <a:bodyPr/>
                  <a:lstStyle/>
                  <a:p>
                    <a:fld id="{230119C2-3044-4BC3-B224-4445241EB254}" type="CATEGORYNAME">
                      <a:rPr lang="en-US" smtClean="0"/>
                      <a:pPr/>
                      <a:t>[CATEGORY NAME]</a:t>
                    </a:fld>
                    <a:r>
                      <a:rPr lang="en-US" baseline="0" dirty="0"/>
                      <a:t>
</a:t>
                    </a:r>
                    <a:fld id="{645CE3D3-6D67-47BE-9958-5DF73D1D2126}"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1636744424820895"/>
                      <c:h val="0.28872587538794076"/>
                    </c:manualLayout>
                  </c15:layout>
                  <c15:dlblFieldTable/>
                  <c15:showDataLabelsRange val="0"/>
                </c:ext>
                <c:ext xmlns:c16="http://schemas.microsoft.com/office/drawing/2014/chart" uri="{C3380CC4-5D6E-409C-BE32-E72D297353CC}">
                  <c16:uniqueId val="{00000009-603C-4EE3-AC6D-3BC2F3770B1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YaleNew" panose="02000602050000020003" pitchFamily="50" charset="0"/>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3-6 years</c:v>
                </c:pt>
                <c:pt idx="1">
                  <c:v>7-9 years</c:v>
                </c:pt>
                <c:pt idx="2">
                  <c:v>10-12 years</c:v>
                </c:pt>
                <c:pt idx="3">
                  <c:v>13-15 years</c:v>
                </c:pt>
                <c:pt idx="4">
                  <c:v>16 plus years</c:v>
                </c:pt>
              </c:strCache>
            </c:strRef>
          </c:cat>
          <c:val>
            <c:numRef>
              <c:f>Sheet1!$B$2:$B$6</c:f>
              <c:numCache>
                <c:formatCode>General</c:formatCode>
                <c:ptCount val="5"/>
                <c:pt idx="0">
                  <c:v>12</c:v>
                </c:pt>
                <c:pt idx="1">
                  <c:v>21</c:v>
                </c:pt>
                <c:pt idx="2">
                  <c:v>26</c:v>
                </c:pt>
                <c:pt idx="3">
                  <c:v>30</c:v>
                </c:pt>
                <c:pt idx="4">
                  <c:v>12</c:v>
                </c:pt>
              </c:numCache>
            </c:numRef>
          </c:val>
          <c:extLst>
            <c:ext xmlns:c16="http://schemas.microsoft.com/office/drawing/2014/chart" uri="{C3380CC4-5D6E-409C-BE32-E72D297353CC}">
              <c16:uniqueId val="{0000000A-603C-4EE3-AC6D-3BC2F3770B1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explosion val="1"/>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9CC1-4906-9239-58920B4F4026}"/>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9CC1-4906-9239-58920B4F4026}"/>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9CC1-4906-9239-58920B4F4026}"/>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9CC1-4906-9239-58920B4F4026}"/>
              </c:ext>
            </c:extLst>
          </c:dPt>
          <c:dLbls>
            <c:dLbl>
              <c:idx val="1"/>
              <c:tx>
                <c:rich>
                  <a:bodyPr/>
                  <a:lstStyle/>
                  <a:p>
                    <a:fld id="{F8EE423D-8AAF-466D-B1BD-7CE8008E641F}" type="CATEGORYNAME">
                      <a:rPr lang="en-US">
                        <a:latin typeface="YaleNew" panose="02000602050000020003" pitchFamily="50" charset="0"/>
                      </a:rPr>
                      <a:pPr/>
                      <a:t>[CATEGORY NAME]</a:t>
                    </a:fld>
                    <a:r>
                      <a:rPr lang="en-US" baseline="0" dirty="0">
                        <a:latin typeface="YaleNew" panose="02000602050000020003" pitchFamily="50" charset="0"/>
                      </a:rPr>
                      <a:t>
</a:t>
                    </a:r>
                    <a:fld id="{3D79D731-39F0-4BD1-B745-A7E15590387F}" type="PERCENTAGE">
                      <a:rPr lang="en-US" baseline="0">
                        <a:latin typeface="YaleNew" panose="02000602050000020003" pitchFamily="50" charset="0"/>
                      </a:rPr>
                      <a:pPr/>
                      <a:t>[PERCENTAGE]</a:t>
                    </a:fld>
                    <a:endParaRPr lang="en-US" baseline="0" dirty="0">
                      <a:latin typeface="YaleNew" panose="02000602050000020003" pitchFamily="50" charset="0"/>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C1-4906-9239-58920B4F4026}"/>
                </c:ext>
              </c:extLst>
            </c:dLbl>
            <c:dLbl>
              <c:idx val="2"/>
              <c:tx>
                <c:rich>
                  <a:bodyPr/>
                  <a:lstStyle/>
                  <a:p>
                    <a:fld id="{38748B41-F319-4CB7-BD1C-B04DCF52BA09}" type="CATEGORYNAME">
                      <a:rPr lang="en-US">
                        <a:latin typeface="YaleNew" panose="02000602050000020003" pitchFamily="50" charset="0"/>
                      </a:rPr>
                      <a:pPr/>
                      <a:t>[CATEGORY NAME]</a:t>
                    </a:fld>
                    <a:r>
                      <a:rPr lang="en-US" baseline="0" dirty="0"/>
                      <a:t>
</a:t>
                    </a:r>
                    <a:fld id="{E679092F-E558-43D7-9800-5D196E75C3AC}" type="PERCENTAGE">
                      <a:rPr lang="en-US" baseline="0"/>
                      <a:pPr/>
                      <a:t>[PERCENTAGE]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C1-4906-9239-58920B4F4026}"/>
                </c:ext>
              </c:extLst>
            </c:dLbl>
            <c:dLbl>
              <c:idx val="3"/>
              <c:tx>
                <c:rich>
                  <a:bodyPr/>
                  <a:lstStyle/>
                  <a:p>
                    <a:fld id="{E16AB5EB-66D1-46F6-8EB6-907D4A77D04F}" type="CATEGORYNAME">
                      <a:rPr lang="en-US">
                        <a:latin typeface="YaleNew" panose="02000602050000020003" pitchFamily="50" charset="0"/>
                      </a:rPr>
                      <a:pPr/>
                      <a:t>[CATEGORY NAME]</a:t>
                    </a:fld>
                    <a:r>
                      <a:rPr lang="en-US" baseline="0" dirty="0">
                        <a:latin typeface="YaleNew" panose="02000602050000020003" pitchFamily="50" charset="0"/>
                      </a:rPr>
                      <a:t>
</a:t>
                    </a:r>
                    <a:fld id="{F5C1A57A-4C5D-48F6-8BB2-58BC5532232D}" type="PERCENTAGE">
                      <a:rPr lang="en-US" baseline="0">
                        <a:latin typeface="YaleNew" panose="02000602050000020003" pitchFamily="50" charset="0"/>
                      </a:rPr>
                      <a:pPr/>
                      <a:t>[PERCENTAGE]</a:t>
                    </a:fld>
                    <a:endParaRPr lang="en-US" baseline="0" dirty="0">
                      <a:latin typeface="YaleNew" panose="02000602050000020003" pitchFamily="50" charset="0"/>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CC1-4906-9239-58920B4F402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YaleNew" panose="02000602050000020003" pitchFamily="50" charset="0"/>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Disrupted attachment</c:v>
                </c:pt>
                <c:pt idx="1">
                  <c:v>Sexual victimization</c:v>
                </c:pt>
                <c:pt idx="2">
                  <c:v>Victim of Violence</c:v>
                </c:pt>
                <c:pt idx="3">
                  <c:v>Witness to violence</c:v>
                </c:pt>
              </c:strCache>
            </c:strRef>
          </c:cat>
          <c:val>
            <c:numRef>
              <c:f>Sheet1!$B$2:$B$5</c:f>
              <c:numCache>
                <c:formatCode>General</c:formatCode>
                <c:ptCount val="4"/>
                <c:pt idx="0">
                  <c:v>30</c:v>
                </c:pt>
                <c:pt idx="1">
                  <c:v>15</c:v>
                </c:pt>
                <c:pt idx="2">
                  <c:v>17</c:v>
                </c:pt>
                <c:pt idx="3">
                  <c:v>38</c:v>
                </c:pt>
              </c:numCache>
            </c:numRef>
          </c:val>
          <c:extLst>
            <c:ext xmlns:c16="http://schemas.microsoft.com/office/drawing/2014/chart" uri="{C3380CC4-5D6E-409C-BE32-E72D297353CC}">
              <c16:uniqueId val="{00000008-9CC1-4906-9239-58920B4F402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27272727272727"/>
          <c:y val="0.1130050505050505"/>
          <c:w val="0.53703703703703709"/>
          <c:h val="0.80555555555555558"/>
        </c:manualLayout>
      </c:layout>
      <c:pieChart>
        <c:varyColors val="1"/>
        <c:ser>
          <c:idx val="0"/>
          <c:order val="0"/>
          <c:tx>
            <c:strRef>
              <c:f>Sheet1!$B$1</c:f>
              <c:strCache>
                <c:ptCount val="1"/>
                <c:pt idx="0">
                  <c:v>Race</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4092-40AC-B92C-685B61021B42}"/>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4092-40AC-B92C-685B61021B42}"/>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4092-40AC-B92C-685B61021B42}"/>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4092-40AC-B92C-685B61021B42}"/>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4092-40AC-B92C-685B61021B42}"/>
              </c:ext>
            </c:extLst>
          </c:dPt>
          <c:dLbls>
            <c:dLbl>
              <c:idx val="2"/>
              <c:tx>
                <c:rich>
                  <a:bodyPr/>
                  <a:lstStyle/>
                  <a:p>
                    <a:fld id="{BF54A711-9FDF-48EE-891D-4D34A24F8831}" type="CATEGORYNAME">
                      <a:rPr lang="en-US">
                        <a:latin typeface="YaleNew" panose="02000602050000020003" pitchFamily="50" charset="0"/>
                      </a:rPr>
                      <a:pPr/>
                      <a:t>[CATEGORY NAME]</a:t>
                    </a:fld>
                    <a:r>
                      <a:rPr lang="en-US" baseline="0" dirty="0">
                        <a:latin typeface="YaleNew" panose="02000602050000020003" pitchFamily="50" charset="0"/>
                      </a:rPr>
                      <a:t>
</a:t>
                    </a:r>
                    <a:fld id="{549C268E-6E33-4979-B22F-CB8A9711E819}" type="PERCENTAGE">
                      <a:rPr lang="en-US" baseline="0">
                        <a:latin typeface="YaleNew" panose="02000602050000020003" pitchFamily="50" charset="0"/>
                      </a:rPr>
                      <a:pPr/>
                      <a:t>[PERCENTAGE]</a:t>
                    </a:fld>
                    <a:endParaRPr lang="en-US" baseline="0" dirty="0">
                      <a:latin typeface="YaleNew" panose="02000602050000020003" pitchFamily="50" charset="0"/>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092-40AC-B92C-685B61021B4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YaleNew" panose="02000602050000020003" pitchFamily="50" charset="0"/>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Hispanic</c:v>
                </c:pt>
                <c:pt idx="1">
                  <c:v>White</c:v>
                </c:pt>
                <c:pt idx="2">
                  <c:v>Black Non-Hispanic</c:v>
                </c:pt>
                <c:pt idx="3">
                  <c:v>Multi</c:v>
                </c:pt>
                <c:pt idx="4">
                  <c:v>Other</c:v>
                </c:pt>
              </c:strCache>
            </c:strRef>
          </c:cat>
          <c:val>
            <c:numRef>
              <c:f>Sheet1!$B$2:$B$6</c:f>
              <c:numCache>
                <c:formatCode>General</c:formatCode>
                <c:ptCount val="5"/>
                <c:pt idx="0">
                  <c:v>26</c:v>
                </c:pt>
                <c:pt idx="1">
                  <c:v>39</c:v>
                </c:pt>
                <c:pt idx="2">
                  <c:v>15</c:v>
                </c:pt>
                <c:pt idx="3">
                  <c:v>20</c:v>
                </c:pt>
                <c:pt idx="4">
                  <c:v>2</c:v>
                </c:pt>
              </c:numCache>
            </c:numRef>
          </c:val>
          <c:extLst>
            <c:ext xmlns:c16="http://schemas.microsoft.com/office/drawing/2014/chart" uri="{C3380CC4-5D6E-409C-BE32-E72D297353CC}">
              <c16:uniqueId val="{0000000A-4092-40AC-B92C-685B61021B42}"/>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250D9243-87A9-442B-97C1-6DEF97ED7F20}" type="datetimeFigureOut">
              <a:rPr lang="en-US" smtClean="0"/>
              <a:t>1/8/2024</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0BFD2BCE-7873-4AB2-BD24-6353C6EE83C7}" type="slidenum">
              <a:rPr lang="en-US" smtClean="0"/>
              <a:t>‹#›</a:t>
            </a:fld>
            <a:endParaRPr lang="en-US"/>
          </a:p>
        </p:txBody>
      </p:sp>
    </p:spTree>
    <p:extLst>
      <p:ext uri="{BB962C8B-B14F-4D97-AF65-F5344CB8AC3E}">
        <p14:creationId xmlns:p14="http://schemas.microsoft.com/office/powerpoint/2010/main" val="144006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average, caregivers in IICAPS endorsed 3.5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2.8) adverse childhood events. These scores did deviate from normality with a median of 3 and a positive skewness of 0.49. Only 16% of caregivers reported no adverse events, while 45% reported four or more such events (see Figure 1). The most commonly endorsed ACE item was parental divorce or separation (55%). Over 40% of the caregivers in the sample endorsed experiencing emotional abuse (42%), living with someone who had a mental illness (41%), and living with someone with a substance use issue (45%). The remaining ACE items were endorsed by at least 20% of caregivers (23% to 39%), except for physical neglect, which 18% of caregivers endorsed.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BFD2BCE-7873-4AB2-BD24-6353C6EE83C7}" type="slidenum">
              <a:rPr lang="en-US" smtClean="0"/>
              <a:t>1</a:t>
            </a:fld>
            <a:endParaRPr lang="en-US"/>
          </a:p>
        </p:txBody>
      </p:sp>
    </p:spTree>
    <p:extLst>
      <p:ext uri="{BB962C8B-B14F-4D97-AF65-F5344CB8AC3E}">
        <p14:creationId xmlns:p14="http://schemas.microsoft.com/office/powerpoint/2010/main" val="80700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191919"/>
                </a:solidFill>
                <a:effectLst/>
                <a:latin typeface="adelle-sans"/>
              </a:rPr>
              <a:t>Boys &amp; Girls Village</a:t>
            </a:r>
            <a:br>
              <a:rPr lang="en-US" b="0" i="0" dirty="0">
                <a:solidFill>
                  <a:srgbClr val="191919"/>
                </a:solidFill>
                <a:effectLst/>
                <a:latin typeface="adelle-sans"/>
              </a:rPr>
            </a:br>
            <a:r>
              <a:rPr lang="en-US" b="0" i="0" dirty="0">
                <a:solidFill>
                  <a:srgbClr val="191919"/>
                </a:solidFill>
                <a:effectLst/>
                <a:latin typeface="adelle-sans"/>
              </a:rPr>
              <a:t>Catchment Area: Greater Bridgeport area</a:t>
            </a:r>
          </a:p>
          <a:p>
            <a:pPr algn="l" fontAlgn="base"/>
            <a:endParaRPr lang="en-US" b="0" i="0" dirty="0">
              <a:solidFill>
                <a:srgbClr val="191919"/>
              </a:solidFill>
              <a:effectLst/>
              <a:latin typeface="adelle-sans"/>
            </a:endParaRPr>
          </a:p>
          <a:p>
            <a:pPr algn="l" fontAlgn="base"/>
            <a:r>
              <a:rPr lang="en-US" b="0" i="0" dirty="0">
                <a:solidFill>
                  <a:srgbClr val="191919"/>
                </a:solidFill>
                <a:effectLst/>
                <a:latin typeface="adelle-sans"/>
              </a:rPr>
              <a:t>Bridges</a:t>
            </a:r>
            <a:br>
              <a:rPr lang="en-US" b="0" i="0" dirty="0">
                <a:solidFill>
                  <a:srgbClr val="191919"/>
                </a:solidFill>
                <a:effectLst/>
                <a:latin typeface="adelle-sans"/>
              </a:rPr>
            </a:br>
            <a:r>
              <a:rPr lang="en-US" b="0" i="0" dirty="0">
                <a:solidFill>
                  <a:srgbClr val="191919"/>
                </a:solidFill>
                <a:effectLst/>
                <a:latin typeface="adelle-sans"/>
              </a:rPr>
              <a:t>Catchment Area: Greater Milford area and the Valley</a:t>
            </a:r>
            <a:br>
              <a:rPr lang="en-US" b="0" i="0" dirty="0">
                <a:solidFill>
                  <a:srgbClr val="191919"/>
                </a:solidFill>
                <a:effectLst/>
                <a:latin typeface="adelle-sans"/>
              </a:rPr>
            </a:br>
            <a:endParaRPr lang="en-US" b="0" i="0" dirty="0">
              <a:solidFill>
                <a:srgbClr val="191919"/>
              </a:solidFill>
              <a:effectLst/>
              <a:latin typeface="adelle-sans"/>
            </a:endParaRPr>
          </a:p>
          <a:p>
            <a:pPr algn="l" fontAlgn="base"/>
            <a:r>
              <a:rPr lang="en-US" b="0" i="0" dirty="0">
                <a:solidFill>
                  <a:srgbClr val="191919"/>
                </a:solidFill>
                <a:effectLst/>
                <a:latin typeface="adelle-sans"/>
              </a:rPr>
              <a:t>Catholic Charities</a:t>
            </a:r>
            <a:br>
              <a:rPr lang="en-US" b="0" i="0" dirty="0">
                <a:solidFill>
                  <a:srgbClr val="191919"/>
                </a:solidFill>
                <a:effectLst/>
                <a:latin typeface="adelle-sans"/>
              </a:rPr>
            </a:br>
            <a:r>
              <a:rPr lang="en-US" b="0" i="0" dirty="0">
                <a:solidFill>
                  <a:srgbClr val="191919"/>
                </a:solidFill>
                <a:effectLst/>
                <a:latin typeface="adelle-sans"/>
              </a:rPr>
              <a:t>Catchment Area: Hartford</a:t>
            </a:r>
            <a:br>
              <a:rPr lang="en-US" b="0" i="0" dirty="0">
                <a:solidFill>
                  <a:srgbClr val="191919"/>
                </a:solidFill>
                <a:effectLst/>
                <a:latin typeface="adelle-sans"/>
              </a:rPr>
            </a:br>
            <a:endParaRPr lang="en-US" b="0" i="0" dirty="0">
              <a:solidFill>
                <a:srgbClr val="191919"/>
              </a:solidFill>
              <a:effectLst/>
              <a:latin typeface="adelle-sans"/>
            </a:endParaRPr>
          </a:p>
          <a:p>
            <a:pPr algn="l" fontAlgn="base"/>
            <a:r>
              <a:rPr lang="en-US" b="0" i="0" dirty="0">
                <a:solidFill>
                  <a:srgbClr val="191919"/>
                </a:solidFill>
                <a:effectLst/>
                <a:latin typeface="adelle-sans"/>
              </a:rPr>
              <a:t>Community Child Guidance Clinic</a:t>
            </a:r>
            <a:br>
              <a:rPr lang="en-US" b="0" i="0" dirty="0">
                <a:solidFill>
                  <a:srgbClr val="191919"/>
                </a:solidFill>
                <a:effectLst/>
                <a:latin typeface="adelle-sans"/>
              </a:rPr>
            </a:br>
            <a:r>
              <a:rPr lang="en-US" b="0" i="0" dirty="0">
                <a:solidFill>
                  <a:srgbClr val="191919"/>
                </a:solidFill>
                <a:effectLst/>
                <a:latin typeface="adelle-sans"/>
              </a:rPr>
              <a:t>Catchment Area: Greater Manchester area</a:t>
            </a:r>
            <a:br>
              <a:rPr lang="en-US" b="0" i="0" dirty="0">
                <a:solidFill>
                  <a:srgbClr val="191919"/>
                </a:solidFill>
                <a:effectLst/>
                <a:latin typeface="adelle-sans"/>
              </a:rPr>
            </a:br>
            <a:endParaRPr lang="en-US" b="0" i="0" dirty="0">
              <a:solidFill>
                <a:srgbClr val="191919"/>
              </a:solidFill>
              <a:effectLst/>
              <a:latin typeface="adelle-sans"/>
            </a:endParaRPr>
          </a:p>
          <a:p>
            <a:pPr algn="l" fontAlgn="base"/>
            <a:r>
              <a:rPr lang="en-US" b="0" i="0" dirty="0">
                <a:solidFill>
                  <a:srgbClr val="191919"/>
                </a:solidFill>
                <a:effectLst/>
                <a:latin typeface="adelle-sans"/>
              </a:rPr>
              <a:t>Community Health Resources</a:t>
            </a:r>
            <a:br>
              <a:rPr lang="en-US" b="0" i="0" dirty="0">
                <a:solidFill>
                  <a:srgbClr val="191919"/>
                </a:solidFill>
                <a:effectLst/>
                <a:latin typeface="adelle-sans"/>
              </a:rPr>
            </a:br>
            <a:r>
              <a:rPr lang="en-US" b="0" i="0" dirty="0">
                <a:solidFill>
                  <a:srgbClr val="191919"/>
                </a:solidFill>
                <a:effectLst/>
                <a:latin typeface="adelle-sans"/>
              </a:rPr>
              <a:t>Catchment Area: Greater Manchester area</a:t>
            </a:r>
            <a:br>
              <a:rPr lang="en-US" b="0" i="0" dirty="0">
                <a:solidFill>
                  <a:srgbClr val="191919"/>
                </a:solidFill>
                <a:effectLst/>
                <a:latin typeface="adelle-sans"/>
              </a:rPr>
            </a:br>
            <a:endParaRPr lang="en-US" b="0" i="0" dirty="0">
              <a:solidFill>
                <a:srgbClr val="191919"/>
              </a:solidFill>
              <a:effectLst/>
              <a:latin typeface="adelle-sans"/>
            </a:endParaRPr>
          </a:p>
          <a:p>
            <a:pPr algn="l" fontAlgn="base"/>
            <a:r>
              <a:rPr lang="en-US" b="0" i="0" dirty="0">
                <a:solidFill>
                  <a:srgbClr val="191919"/>
                </a:solidFill>
                <a:effectLst/>
                <a:latin typeface="adelle-sans"/>
              </a:rPr>
              <a:t>Family &amp; Children’s Agency</a:t>
            </a:r>
            <a:br>
              <a:rPr lang="en-US" b="0" i="0" dirty="0">
                <a:solidFill>
                  <a:srgbClr val="191919"/>
                </a:solidFill>
                <a:effectLst/>
                <a:latin typeface="adelle-sans"/>
              </a:rPr>
            </a:br>
            <a:r>
              <a:rPr lang="en-US" b="0" i="0" dirty="0">
                <a:solidFill>
                  <a:srgbClr val="191919"/>
                </a:solidFill>
                <a:effectLst/>
                <a:latin typeface="adelle-sans"/>
              </a:rPr>
              <a:t>Catchment Area: Greater Norwalk, Stamford and Greenwich areas</a:t>
            </a:r>
            <a:br>
              <a:rPr lang="en-US" b="0" i="0" dirty="0">
                <a:solidFill>
                  <a:srgbClr val="191919"/>
                </a:solidFill>
                <a:effectLst/>
                <a:latin typeface="adelle-sans"/>
              </a:rPr>
            </a:br>
            <a:br>
              <a:rPr lang="en-US" b="0" i="0" dirty="0">
                <a:solidFill>
                  <a:srgbClr val="191919"/>
                </a:solidFill>
                <a:effectLst/>
                <a:latin typeface="adelle-sans"/>
              </a:rPr>
            </a:br>
            <a:r>
              <a:rPr lang="en-US" b="0" i="0" dirty="0">
                <a:solidFill>
                  <a:srgbClr val="191919"/>
                </a:solidFill>
                <a:effectLst/>
                <a:latin typeface="adelle-sans"/>
              </a:rPr>
              <a:t>Family &amp; Children’s Aid</a:t>
            </a:r>
            <a:br>
              <a:rPr lang="en-US" b="0" i="0" dirty="0">
                <a:solidFill>
                  <a:srgbClr val="191919"/>
                </a:solidFill>
                <a:effectLst/>
                <a:latin typeface="adelle-sans"/>
              </a:rPr>
            </a:br>
            <a:r>
              <a:rPr lang="en-US" b="0" i="0" dirty="0">
                <a:solidFill>
                  <a:srgbClr val="191919"/>
                </a:solidFill>
                <a:effectLst/>
                <a:latin typeface="adelle-sans"/>
              </a:rPr>
              <a:t>Catchment Area: Greater Bridgeport area, Greater Danbury area, Greater New Britain area, Greater New Milford area, Greater Shelton area and Valley, Greater Waterbury area, Greater Torrington area and the Northwest Corner</a:t>
            </a:r>
            <a:br>
              <a:rPr lang="en-US" b="0" i="0" dirty="0">
                <a:solidFill>
                  <a:srgbClr val="191919"/>
                </a:solidFill>
                <a:effectLst/>
                <a:latin typeface="adelle-sans"/>
              </a:rPr>
            </a:br>
            <a:br>
              <a:rPr lang="en-US" b="0" i="0" dirty="0">
                <a:solidFill>
                  <a:srgbClr val="191919"/>
                </a:solidFill>
                <a:effectLst/>
                <a:latin typeface="adelle-sans"/>
              </a:rPr>
            </a:br>
            <a:r>
              <a:rPr lang="en-US" b="0" i="0" dirty="0">
                <a:solidFill>
                  <a:srgbClr val="191919"/>
                </a:solidFill>
                <a:effectLst/>
                <a:latin typeface="adelle-sans"/>
              </a:rPr>
              <a:t>Middlesex Hospital</a:t>
            </a:r>
            <a:br>
              <a:rPr lang="en-US" b="0" i="0" dirty="0">
                <a:solidFill>
                  <a:srgbClr val="191919"/>
                </a:solidFill>
                <a:effectLst/>
                <a:latin typeface="adelle-sans"/>
              </a:rPr>
            </a:br>
            <a:r>
              <a:rPr lang="en-US" b="0" i="0" dirty="0">
                <a:solidFill>
                  <a:srgbClr val="191919"/>
                </a:solidFill>
                <a:effectLst/>
                <a:latin typeface="adelle-sans"/>
              </a:rPr>
              <a:t>Catchment Area: Greater Middletown area, Greater Meriden/Wallingford area, Chester, Durham, Essex and Old </a:t>
            </a:r>
            <a:r>
              <a:rPr lang="en-US" b="0" i="0" dirty="0" err="1">
                <a:solidFill>
                  <a:srgbClr val="191919"/>
                </a:solidFill>
                <a:effectLst/>
                <a:latin typeface="adelle-sans"/>
              </a:rPr>
              <a:t>Saybrook</a:t>
            </a:r>
            <a:br>
              <a:rPr lang="en-US" b="0" i="0" dirty="0">
                <a:solidFill>
                  <a:srgbClr val="191919"/>
                </a:solidFill>
                <a:effectLst/>
                <a:latin typeface="adelle-sans"/>
              </a:rPr>
            </a:br>
            <a:br>
              <a:rPr lang="en-US" b="0" i="0" dirty="0">
                <a:solidFill>
                  <a:srgbClr val="191919"/>
                </a:solidFill>
                <a:effectLst/>
                <a:latin typeface="adelle-sans"/>
              </a:rPr>
            </a:br>
            <a:r>
              <a:rPr lang="en-US" b="0" i="0" dirty="0">
                <a:solidFill>
                  <a:srgbClr val="191919"/>
                </a:solidFill>
                <a:effectLst/>
                <a:latin typeface="adelle-sans"/>
              </a:rPr>
              <a:t>Village for Families and Children:</a:t>
            </a:r>
            <a:br>
              <a:rPr lang="en-US" b="0" i="0" dirty="0">
                <a:solidFill>
                  <a:srgbClr val="191919"/>
                </a:solidFill>
                <a:effectLst/>
                <a:latin typeface="adelle-sans"/>
              </a:rPr>
            </a:br>
            <a:r>
              <a:rPr lang="en-US" b="0" i="0" dirty="0">
                <a:solidFill>
                  <a:srgbClr val="191919"/>
                </a:solidFill>
                <a:effectLst/>
                <a:latin typeface="adelle-sans"/>
              </a:rPr>
              <a:t>Catchment Area: Greater Hartford area</a:t>
            </a:r>
            <a:br>
              <a:rPr lang="en-US" b="0" i="0" dirty="0">
                <a:solidFill>
                  <a:srgbClr val="191919"/>
                </a:solidFill>
                <a:effectLst/>
                <a:latin typeface="adelle-sans"/>
              </a:rPr>
            </a:br>
            <a:br>
              <a:rPr lang="en-US" b="0" i="0" dirty="0">
                <a:solidFill>
                  <a:srgbClr val="191919"/>
                </a:solidFill>
                <a:effectLst/>
                <a:latin typeface="adelle-sans"/>
              </a:rPr>
            </a:br>
            <a:r>
              <a:rPr lang="en-US" b="0" i="0" dirty="0" err="1">
                <a:solidFill>
                  <a:srgbClr val="191919"/>
                </a:solidFill>
                <a:effectLst/>
                <a:latin typeface="adelle-sans"/>
              </a:rPr>
              <a:t>Wellmore</a:t>
            </a:r>
            <a:r>
              <a:rPr lang="en-US" b="0" i="0" dirty="0">
                <a:solidFill>
                  <a:srgbClr val="191919"/>
                </a:solidFill>
                <a:effectLst/>
                <a:latin typeface="adelle-sans"/>
              </a:rPr>
              <a:t>, Inc.</a:t>
            </a:r>
            <a:br>
              <a:rPr lang="en-US" b="0" i="0" dirty="0">
                <a:solidFill>
                  <a:srgbClr val="191919"/>
                </a:solidFill>
                <a:effectLst/>
                <a:latin typeface="adelle-sans"/>
              </a:rPr>
            </a:br>
            <a:r>
              <a:rPr lang="en-US" b="0" i="0" dirty="0">
                <a:solidFill>
                  <a:srgbClr val="191919"/>
                </a:solidFill>
                <a:effectLst/>
                <a:latin typeface="adelle-sans"/>
              </a:rPr>
              <a:t>Catchment Area: Greater Waterbury area, Greater Torrington area and Northwest Corner</a:t>
            </a:r>
            <a:br>
              <a:rPr lang="en-US" b="0" i="0" dirty="0">
                <a:solidFill>
                  <a:srgbClr val="191919"/>
                </a:solidFill>
                <a:effectLst/>
                <a:latin typeface="adelle-sans"/>
              </a:rPr>
            </a:br>
            <a:endParaRPr lang="en-US" b="0" i="0" dirty="0">
              <a:solidFill>
                <a:srgbClr val="191919"/>
              </a:solidFill>
              <a:effectLst/>
              <a:latin typeface="adelle-sans"/>
            </a:endParaRPr>
          </a:p>
          <a:p>
            <a:pPr algn="l" fontAlgn="base"/>
            <a:r>
              <a:rPr lang="en-US" b="0" i="0" dirty="0">
                <a:solidFill>
                  <a:srgbClr val="191919"/>
                </a:solidFill>
                <a:effectLst/>
                <a:latin typeface="adelle-sans"/>
              </a:rPr>
              <a:t>Wheeler Clinic</a:t>
            </a:r>
            <a:br>
              <a:rPr lang="en-US" b="0" i="0" dirty="0">
                <a:solidFill>
                  <a:srgbClr val="191919"/>
                </a:solidFill>
                <a:effectLst/>
                <a:latin typeface="adelle-sans"/>
              </a:rPr>
            </a:br>
            <a:r>
              <a:rPr lang="en-US" b="0" i="0" dirty="0">
                <a:solidFill>
                  <a:srgbClr val="191919"/>
                </a:solidFill>
                <a:effectLst/>
                <a:latin typeface="adelle-sans"/>
              </a:rPr>
              <a:t>Catchment Area: Greater New Britain and Plainville area, Greater Hartford area</a:t>
            </a:r>
            <a:br>
              <a:rPr lang="en-US" b="0" i="0" dirty="0">
                <a:solidFill>
                  <a:srgbClr val="191919"/>
                </a:solidFill>
                <a:effectLst/>
                <a:latin typeface="adelle-sans"/>
              </a:rPr>
            </a:br>
            <a:endParaRPr lang="en-US" b="0" i="0" dirty="0">
              <a:solidFill>
                <a:srgbClr val="191919"/>
              </a:solidFill>
              <a:effectLst/>
              <a:latin typeface="adelle-sans"/>
            </a:endParaRPr>
          </a:p>
          <a:p>
            <a:pPr algn="l" fontAlgn="base"/>
            <a:r>
              <a:rPr lang="en-US" b="0" i="0" dirty="0">
                <a:solidFill>
                  <a:srgbClr val="191919"/>
                </a:solidFill>
                <a:effectLst/>
                <a:latin typeface="adelle-sans"/>
              </a:rPr>
              <a:t>Yale Child Study Center</a:t>
            </a:r>
            <a:br>
              <a:rPr lang="en-US" b="0" i="0" dirty="0">
                <a:solidFill>
                  <a:srgbClr val="191919"/>
                </a:solidFill>
                <a:effectLst/>
                <a:latin typeface="adelle-sans"/>
              </a:rPr>
            </a:br>
            <a:r>
              <a:rPr lang="en-US" b="0" i="0" dirty="0">
                <a:solidFill>
                  <a:srgbClr val="191919"/>
                </a:solidFill>
                <a:effectLst/>
                <a:latin typeface="adelle-sans"/>
              </a:rPr>
              <a:t>Catchment Area: New Haven and Greater New Haven, Guilford, Madison, Clinton</a:t>
            </a:r>
            <a:br>
              <a:rPr lang="en-US" b="0" i="0" dirty="0">
                <a:solidFill>
                  <a:srgbClr val="191919"/>
                </a:solidFill>
                <a:effectLst/>
                <a:latin typeface="adelle-sans"/>
              </a:rPr>
            </a:br>
            <a:endParaRPr lang="en-US" dirty="0"/>
          </a:p>
        </p:txBody>
      </p:sp>
      <p:sp>
        <p:nvSpPr>
          <p:cNvPr id="4" name="Slide Number Placeholder 3"/>
          <p:cNvSpPr>
            <a:spLocks noGrp="1"/>
          </p:cNvSpPr>
          <p:nvPr>
            <p:ph type="sldNum" sz="quarter" idx="5"/>
          </p:nvPr>
        </p:nvSpPr>
        <p:spPr/>
        <p:txBody>
          <a:bodyPr/>
          <a:lstStyle/>
          <a:p>
            <a:fld id="{0BFD2BCE-7873-4AB2-BD24-6353C6EE83C7}" type="slidenum">
              <a:rPr lang="en-US" smtClean="0"/>
              <a:t>2</a:t>
            </a:fld>
            <a:endParaRPr lang="en-US"/>
          </a:p>
        </p:txBody>
      </p:sp>
    </p:spTree>
    <p:extLst>
      <p:ext uri="{BB962C8B-B14F-4D97-AF65-F5344CB8AC3E}">
        <p14:creationId xmlns:p14="http://schemas.microsoft.com/office/powerpoint/2010/main" val="3225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1/8/2024</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3259" y="133391"/>
            <a:ext cx="9651320" cy="2235226"/>
          </a:xfrm>
          <a:prstGeom prst="rect">
            <a:avLst/>
          </a:prstGeom>
        </p:spPr>
        <p:txBody>
          <a:bodyPr vert="horz" wrap="square" lIns="0" tIns="52069" rIns="0" bIns="0" rtlCol="0">
            <a:spAutoFit/>
          </a:bodyPr>
          <a:lstStyle/>
          <a:p>
            <a:pPr marR="229870" algn="ctr">
              <a:lnSpc>
                <a:spcPct val="100000"/>
              </a:lnSpc>
              <a:spcBef>
                <a:spcPts val="409"/>
              </a:spcBef>
            </a:pPr>
            <a:r>
              <a:rPr sz="1600" b="1" dirty="0">
                <a:latin typeface="YaleNew" panose="02000602050000020003" pitchFamily="50" charset="0"/>
                <a:cs typeface="Arial"/>
              </a:rPr>
              <a:t>IICAPS:</a:t>
            </a:r>
            <a:r>
              <a:rPr sz="1600" b="1" spc="20" dirty="0">
                <a:latin typeface="YaleNew" panose="02000602050000020003" pitchFamily="50" charset="0"/>
                <a:cs typeface="Arial"/>
              </a:rPr>
              <a:t> </a:t>
            </a:r>
            <a:r>
              <a:rPr lang="en-US" sz="1600" b="1" spc="20" dirty="0">
                <a:latin typeface="YaleNew" panose="02000602050000020003" pitchFamily="50" charset="0"/>
                <a:cs typeface="Arial"/>
              </a:rPr>
              <a:t>Connecticut’s Premier Intensive In-Home Child and Adolescent Psychiatric Services (IICAPS)</a:t>
            </a:r>
          </a:p>
          <a:p>
            <a:pPr marR="229870" algn="ctr">
              <a:lnSpc>
                <a:spcPct val="100000"/>
              </a:lnSpc>
              <a:spcBef>
                <a:spcPts val="409"/>
              </a:spcBef>
            </a:pPr>
            <a:endParaRPr sz="1000" dirty="0">
              <a:latin typeface="YaleNew" panose="02000602050000020003" pitchFamily="50" charset="0"/>
              <a:cs typeface="Arial"/>
            </a:endParaRPr>
          </a:p>
          <a:p>
            <a:pPr marL="12700" marR="705485">
              <a:spcBef>
                <a:spcPts val="275"/>
              </a:spcBef>
            </a:pPr>
            <a:r>
              <a:rPr sz="1000" b="1" i="1" dirty="0">
                <a:latin typeface="YaleNew" panose="02000602050000020003" pitchFamily="50" charset="0"/>
                <a:cs typeface="Arial" panose="020B0604020202020204" pitchFamily="34" charset="0"/>
              </a:rPr>
              <a:t>Improving</a:t>
            </a:r>
            <a:r>
              <a:rPr sz="1000" b="1" i="1" spc="-25" dirty="0">
                <a:latin typeface="YaleNew" panose="02000602050000020003" pitchFamily="50" charset="0"/>
                <a:cs typeface="Arial" panose="020B0604020202020204" pitchFamily="34" charset="0"/>
              </a:rPr>
              <a:t> </a:t>
            </a:r>
            <a:r>
              <a:rPr sz="1000" b="1" i="1" dirty="0">
                <a:latin typeface="YaleNew" panose="02000602050000020003" pitchFamily="50" charset="0"/>
                <a:cs typeface="Arial" panose="020B0604020202020204" pitchFamily="34" charset="0"/>
              </a:rPr>
              <a:t>Quality</a:t>
            </a:r>
            <a:r>
              <a:rPr sz="1000" b="1" i="1" spc="-25" dirty="0">
                <a:latin typeface="YaleNew" panose="02000602050000020003" pitchFamily="50" charset="0"/>
                <a:cs typeface="Arial" panose="020B0604020202020204" pitchFamily="34" charset="0"/>
              </a:rPr>
              <a:t> </a:t>
            </a:r>
            <a:r>
              <a:rPr sz="1000" b="1" i="1" dirty="0">
                <a:latin typeface="YaleNew" panose="02000602050000020003" pitchFamily="50" charset="0"/>
                <a:cs typeface="Arial" panose="020B0604020202020204" pitchFamily="34" charset="0"/>
              </a:rPr>
              <a:t>of</a:t>
            </a:r>
            <a:r>
              <a:rPr sz="1000" b="1" i="1" spc="-15" dirty="0">
                <a:latin typeface="YaleNew" panose="02000602050000020003" pitchFamily="50" charset="0"/>
                <a:cs typeface="Arial" panose="020B0604020202020204" pitchFamily="34" charset="0"/>
              </a:rPr>
              <a:t> </a:t>
            </a:r>
            <a:r>
              <a:rPr sz="1000" b="1" i="1" dirty="0">
                <a:latin typeface="YaleNew" panose="02000602050000020003" pitchFamily="50" charset="0"/>
                <a:cs typeface="Arial" panose="020B0604020202020204" pitchFamily="34" charset="0"/>
              </a:rPr>
              <a:t>Life:</a:t>
            </a:r>
            <a:r>
              <a:rPr sz="1000" b="1" i="1" spc="-30" dirty="0">
                <a:latin typeface="YaleNew" panose="02000602050000020003" pitchFamily="50" charset="0"/>
                <a:cs typeface="Arial" panose="020B0604020202020204" pitchFamily="34" charset="0"/>
              </a:rPr>
              <a:t> </a:t>
            </a:r>
            <a:r>
              <a:rPr lang="en-US" sz="1000" spc="-30" dirty="0">
                <a:latin typeface="YaleNew" panose="02000602050000020003" pitchFamily="50" charset="0"/>
                <a:cs typeface="Arial" panose="020B0604020202020204" pitchFamily="34" charset="0"/>
              </a:rPr>
              <a:t>Children and adolescents</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experiencing</a:t>
            </a:r>
            <a:r>
              <a:rPr sz="1000" spc="-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serious</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emotional</a:t>
            </a:r>
            <a:r>
              <a:rPr sz="1000" spc="-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disturbance</a:t>
            </a:r>
            <a:r>
              <a:rPr sz="1000" spc="-5" dirty="0">
                <a:latin typeface="YaleNew" panose="02000602050000020003" pitchFamily="50" charset="0"/>
                <a:cs typeface="Arial" panose="020B0604020202020204" pitchFamily="34" charset="0"/>
              </a:rPr>
              <a:t> </a:t>
            </a:r>
            <a:r>
              <a:rPr lang="en-US" sz="1000" dirty="0">
                <a:latin typeface="YaleNew" panose="02000602050000020003" pitchFamily="50" charset="0"/>
                <a:cs typeface="Arial" panose="020B0604020202020204" pitchFamily="34" charset="0"/>
              </a:rPr>
              <a:t>have and</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will</a:t>
            </a:r>
            <a:r>
              <a:rPr sz="1000" spc="-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continue</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to</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have</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a</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decrease</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in</a:t>
            </a:r>
            <a:r>
              <a:rPr sz="1000" spc="-10" dirty="0">
                <a:latin typeface="YaleNew" panose="02000602050000020003" pitchFamily="50" charset="0"/>
                <a:cs typeface="Arial" panose="020B0604020202020204" pitchFamily="34" charset="0"/>
              </a:rPr>
              <a:t> </a:t>
            </a:r>
            <a:r>
              <a:rPr sz="1000" spc="-25" dirty="0">
                <a:latin typeface="YaleNew" panose="02000602050000020003" pitchFamily="50" charset="0"/>
                <a:cs typeface="Arial" panose="020B0604020202020204" pitchFamily="34" charset="0"/>
              </a:rPr>
              <a:t>the </a:t>
            </a:r>
            <a:r>
              <a:rPr sz="1000" dirty="0">
                <a:latin typeface="YaleNew" panose="02000602050000020003" pitchFamily="50" charset="0"/>
                <a:cs typeface="Arial" panose="020B0604020202020204" pitchFamily="34" charset="0"/>
              </a:rPr>
              <a:t>utilization</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of</a:t>
            </a:r>
            <a:r>
              <a:rPr sz="1000" spc="-2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psychiatric</a:t>
            </a:r>
            <a:r>
              <a:rPr sz="1000" spc="-3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hospitalization</a:t>
            </a:r>
            <a:r>
              <a:rPr sz="1000" spc="-3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days,</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fewer</a:t>
            </a:r>
            <a:r>
              <a:rPr sz="1000" spc="-2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E</a:t>
            </a:r>
            <a:r>
              <a:rPr lang="en-US" sz="1000" dirty="0">
                <a:latin typeface="YaleNew" panose="02000602050000020003" pitchFamily="50" charset="0"/>
                <a:cs typeface="Arial" panose="020B0604020202020204" pitchFamily="34" charset="0"/>
              </a:rPr>
              <a:t>mergency Department</a:t>
            </a:r>
            <a:r>
              <a:rPr sz="1000" spc="-3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visits,</a:t>
            </a:r>
            <a:r>
              <a:rPr sz="1000" spc="-2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fewer</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P</a:t>
            </a:r>
            <a:r>
              <a:rPr lang="en-US" sz="1000" dirty="0">
                <a:latin typeface="YaleNew" panose="02000602050000020003" pitchFamily="50" charset="0"/>
                <a:cs typeface="Arial" panose="020B0604020202020204" pitchFamily="34" charset="0"/>
              </a:rPr>
              <a:t>sychiatric </a:t>
            </a:r>
            <a:r>
              <a:rPr sz="1000" dirty="0">
                <a:latin typeface="YaleNew" panose="02000602050000020003" pitchFamily="50" charset="0"/>
                <a:cs typeface="Arial" panose="020B0604020202020204" pitchFamily="34" charset="0"/>
              </a:rPr>
              <a:t>R</a:t>
            </a:r>
            <a:r>
              <a:rPr lang="en-US" sz="1000" dirty="0">
                <a:latin typeface="YaleNew" panose="02000602050000020003" pitchFamily="50" charset="0"/>
                <a:cs typeface="Arial" panose="020B0604020202020204" pitchFamily="34" charset="0"/>
              </a:rPr>
              <a:t>esidential </a:t>
            </a:r>
            <a:r>
              <a:rPr sz="1000" dirty="0">
                <a:latin typeface="YaleNew" panose="02000602050000020003" pitchFamily="50" charset="0"/>
                <a:cs typeface="Arial" panose="020B0604020202020204" pitchFamily="34" charset="0"/>
              </a:rPr>
              <a:t>T</a:t>
            </a:r>
            <a:r>
              <a:rPr lang="en-US" sz="1000" dirty="0">
                <a:latin typeface="YaleNew" panose="02000602050000020003" pitchFamily="50" charset="0"/>
                <a:cs typeface="Arial" panose="020B0604020202020204" pitchFamily="34" charset="0"/>
              </a:rPr>
              <a:t>reatment </a:t>
            </a:r>
            <a:r>
              <a:rPr sz="1000" dirty="0">
                <a:latin typeface="YaleNew" panose="02000602050000020003" pitchFamily="50" charset="0"/>
                <a:cs typeface="Arial" panose="020B0604020202020204" pitchFamily="34" charset="0"/>
              </a:rPr>
              <a:t>F</a:t>
            </a:r>
            <a:r>
              <a:rPr lang="en-US" sz="1000" dirty="0">
                <a:latin typeface="YaleNew" panose="02000602050000020003" pitchFamily="50" charset="0"/>
                <a:cs typeface="Arial" panose="020B0604020202020204" pitchFamily="34" charset="0"/>
              </a:rPr>
              <a:t>acility</a:t>
            </a:r>
            <a:r>
              <a:rPr sz="1000" spc="-2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stays,</a:t>
            </a:r>
            <a:r>
              <a:rPr sz="1000" spc="-2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improved</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functioning</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and</a:t>
            </a:r>
            <a:r>
              <a:rPr sz="1000" spc="-2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decreased</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problem</a:t>
            </a:r>
            <a:r>
              <a:rPr sz="1000" spc="-10" dirty="0">
                <a:latin typeface="YaleNew" panose="02000602050000020003" pitchFamily="50" charset="0"/>
                <a:cs typeface="Arial" panose="020B0604020202020204" pitchFamily="34" charset="0"/>
              </a:rPr>
              <a:t> severity</a:t>
            </a:r>
            <a:r>
              <a:rPr lang="en-US" sz="1000" spc="-10" dirty="0">
                <a:latin typeface="YaleNew" panose="02000602050000020003" pitchFamily="50" charset="0"/>
                <a:cs typeface="Arial" panose="020B0604020202020204" pitchFamily="34" charset="0"/>
              </a:rPr>
              <a:t>.</a:t>
            </a:r>
            <a:endParaRPr sz="1000" dirty="0">
              <a:latin typeface="YaleNew" panose="02000602050000020003" pitchFamily="50" charset="0"/>
              <a:cs typeface="Arial" panose="020B0604020202020204" pitchFamily="34" charset="0"/>
            </a:endParaRPr>
          </a:p>
          <a:p>
            <a:pPr>
              <a:lnSpc>
                <a:spcPct val="100000"/>
              </a:lnSpc>
              <a:spcBef>
                <a:spcPts val="10"/>
              </a:spcBef>
            </a:pPr>
            <a:endParaRPr sz="1000" dirty="0">
              <a:latin typeface="YaleNew" panose="02000602050000020003" pitchFamily="50" charset="0"/>
              <a:cs typeface="Arial" panose="020B0604020202020204" pitchFamily="34" charset="0"/>
            </a:endParaRPr>
          </a:p>
          <a:p>
            <a:pPr marL="12700" marR="5080">
              <a:lnSpc>
                <a:spcPct val="100000"/>
              </a:lnSpc>
            </a:pPr>
            <a:r>
              <a:rPr sz="1000" b="1" i="1" dirty="0">
                <a:latin typeface="YaleNew" panose="02000602050000020003" pitchFamily="50" charset="0"/>
                <a:cs typeface="Arial" panose="020B0604020202020204" pitchFamily="34" charset="0"/>
              </a:rPr>
              <a:t>Our</a:t>
            </a:r>
            <a:r>
              <a:rPr sz="1000" b="1" i="1" spc="-15" dirty="0">
                <a:latin typeface="YaleNew" panose="02000602050000020003" pitchFamily="50" charset="0"/>
                <a:cs typeface="Arial" panose="020B0604020202020204" pitchFamily="34" charset="0"/>
              </a:rPr>
              <a:t> </a:t>
            </a:r>
            <a:r>
              <a:rPr sz="1000" b="1" i="1" dirty="0">
                <a:latin typeface="YaleNew" panose="02000602050000020003" pitchFamily="50" charset="0"/>
                <a:cs typeface="Arial" panose="020B0604020202020204" pitchFamily="34" charset="0"/>
              </a:rPr>
              <a:t>Approach:</a:t>
            </a:r>
            <a:r>
              <a:rPr sz="1000" b="1" i="1" spc="-2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IICAPS</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is</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an</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intensive</a:t>
            </a:r>
            <a:r>
              <a:rPr sz="1000" spc="-15" dirty="0">
                <a:latin typeface="YaleNew" panose="02000602050000020003" pitchFamily="50" charset="0"/>
                <a:cs typeface="Arial" panose="020B0604020202020204" pitchFamily="34" charset="0"/>
              </a:rPr>
              <a:t> </a:t>
            </a:r>
            <a:r>
              <a:rPr lang="en-US" sz="1000" spc="-15" dirty="0">
                <a:latin typeface="YaleNew" panose="02000602050000020003" pitchFamily="50" charset="0"/>
                <a:cs typeface="Arial" panose="020B0604020202020204" pitchFamily="34" charset="0"/>
              </a:rPr>
              <a:t>multi-generational</a:t>
            </a:r>
            <a:r>
              <a:rPr sz="1000" spc="5" dirty="0">
                <a:latin typeface="YaleNew" panose="02000602050000020003" pitchFamily="50" charset="0"/>
                <a:cs typeface="Arial" panose="020B0604020202020204" pitchFamily="34" charset="0"/>
              </a:rPr>
              <a:t> </a:t>
            </a:r>
            <a:r>
              <a:rPr lang="en-US" sz="1000" spc="5" dirty="0">
                <a:latin typeface="YaleNew" panose="02000602050000020003" pitchFamily="50" charset="0"/>
                <a:cs typeface="Arial" panose="020B0604020202020204" pitchFamily="34" charset="0"/>
              </a:rPr>
              <a:t>complex </a:t>
            </a:r>
            <a:r>
              <a:rPr sz="1000" dirty="0">
                <a:latin typeface="YaleNew" panose="02000602050000020003" pitchFamily="50" charset="0"/>
                <a:cs typeface="Arial" panose="020B0604020202020204" pitchFamily="34" charset="0"/>
              </a:rPr>
              <a:t>trauma</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and</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attachment</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informed</a:t>
            </a:r>
            <a:r>
              <a:rPr sz="1000" spc="-15" dirty="0">
                <a:latin typeface="YaleNew" panose="02000602050000020003" pitchFamily="50" charset="0"/>
                <a:cs typeface="Arial" panose="020B0604020202020204" pitchFamily="34" charset="0"/>
              </a:rPr>
              <a:t> </a:t>
            </a:r>
            <a:r>
              <a:rPr sz="1000" spc="-10" dirty="0">
                <a:latin typeface="YaleNew" panose="02000602050000020003" pitchFamily="50" charset="0"/>
                <a:cs typeface="Arial" panose="020B0604020202020204" pitchFamily="34" charset="0"/>
              </a:rPr>
              <a:t>in-</a:t>
            </a:r>
            <a:r>
              <a:rPr sz="1000" dirty="0">
                <a:latin typeface="YaleNew" panose="02000602050000020003" pitchFamily="50" charset="0"/>
                <a:cs typeface="Arial" panose="020B0604020202020204" pitchFamily="34" charset="0"/>
              </a:rPr>
              <a:t>home</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treatment</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model.</a:t>
            </a:r>
            <a:r>
              <a:rPr lang="en-US" sz="1000" dirty="0">
                <a:latin typeface="YaleNew" panose="02000602050000020003" pitchFamily="50" charset="0"/>
                <a:cs typeface="Arial" panose="020B0604020202020204" pitchFamily="34" charset="0"/>
              </a:rPr>
              <a:t> IICAPS is a level of care across CT. This means that we are offered to all families receiving Medicaid who are experiencing chronic and acute psychiatric crisis.</a:t>
            </a:r>
            <a:r>
              <a:rPr sz="1000" dirty="0">
                <a:latin typeface="YaleNew" panose="02000602050000020003" pitchFamily="50" charset="0"/>
                <a:cs typeface="Arial" panose="020B0604020202020204" pitchFamily="34" charset="0"/>
              </a:rPr>
              <a:t> Data</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has</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consistently</a:t>
            </a:r>
            <a:r>
              <a:rPr sz="1000" spc="-10" dirty="0">
                <a:latin typeface="YaleNew" panose="02000602050000020003" pitchFamily="50" charset="0"/>
                <a:cs typeface="Arial" panose="020B0604020202020204" pitchFamily="34" charset="0"/>
              </a:rPr>
              <a:t> shown </a:t>
            </a:r>
            <a:r>
              <a:rPr sz="1000" dirty="0">
                <a:latin typeface="YaleNew" panose="02000602050000020003" pitchFamily="50" charset="0"/>
                <a:cs typeface="Arial" panose="020B0604020202020204" pitchFamily="34" charset="0"/>
              </a:rPr>
              <a:t>that</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IICAPS</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families</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(both</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parents</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and</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children)</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struggle</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with</a:t>
            </a:r>
            <a:r>
              <a:rPr sz="1000" spc="-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histories</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of</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significant</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and</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often</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chronic</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developmental</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trauma</a:t>
            </a:r>
            <a:r>
              <a:rPr sz="1000" spc="-10"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which</a:t>
            </a:r>
            <a:r>
              <a:rPr sz="1000" spc="-5" dirty="0">
                <a:latin typeface="YaleNew" panose="02000602050000020003" pitchFamily="50" charset="0"/>
                <a:cs typeface="Arial" panose="020B0604020202020204" pitchFamily="34" charset="0"/>
              </a:rPr>
              <a:t> </a:t>
            </a:r>
            <a:r>
              <a:rPr sz="1000" spc="-10" dirty="0">
                <a:latin typeface="YaleNew" panose="02000602050000020003" pitchFamily="50" charset="0"/>
                <a:cs typeface="Arial" panose="020B0604020202020204" pitchFamily="34" charset="0"/>
              </a:rPr>
              <a:t>impacts </a:t>
            </a:r>
            <a:r>
              <a:rPr sz="1000" dirty="0">
                <a:latin typeface="YaleNew" panose="02000602050000020003" pitchFamily="50" charset="0"/>
                <a:cs typeface="Arial" panose="020B0604020202020204" pitchFamily="34" charset="0"/>
              </a:rPr>
              <a:t>parenting</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practices</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and</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child</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and</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family</a:t>
            </a:r>
            <a:r>
              <a:rPr sz="1000" spc="-15" dirty="0">
                <a:latin typeface="YaleNew" panose="02000602050000020003" pitchFamily="50" charset="0"/>
                <a:cs typeface="Arial" panose="020B0604020202020204" pitchFamily="34" charset="0"/>
              </a:rPr>
              <a:t> </a:t>
            </a:r>
            <a:r>
              <a:rPr sz="1000" dirty="0">
                <a:latin typeface="YaleNew" panose="02000602050000020003" pitchFamily="50" charset="0"/>
                <a:cs typeface="Arial" panose="020B0604020202020204" pitchFamily="34" charset="0"/>
              </a:rPr>
              <a:t>mental</a:t>
            </a:r>
            <a:r>
              <a:rPr sz="1000" spc="-15" dirty="0">
                <a:latin typeface="YaleNew" panose="02000602050000020003" pitchFamily="50" charset="0"/>
                <a:cs typeface="Arial" panose="020B0604020202020204" pitchFamily="34" charset="0"/>
              </a:rPr>
              <a:t> </a:t>
            </a:r>
            <a:r>
              <a:rPr sz="1000" spc="-10" dirty="0">
                <a:latin typeface="YaleNew" panose="02000602050000020003" pitchFamily="50" charset="0"/>
                <a:cs typeface="Arial" panose="020B0604020202020204" pitchFamily="34" charset="0"/>
              </a:rPr>
              <a:t>health.</a:t>
            </a:r>
            <a:endParaRPr lang="en-US" sz="1000" spc="-10" dirty="0">
              <a:latin typeface="YaleNew" panose="02000602050000020003" pitchFamily="50" charset="0"/>
              <a:cs typeface="Arial" panose="020B0604020202020204" pitchFamily="34" charset="0"/>
            </a:endParaRPr>
          </a:p>
          <a:p>
            <a:pPr marL="12700" marR="5080">
              <a:lnSpc>
                <a:spcPct val="100000"/>
              </a:lnSpc>
            </a:pPr>
            <a:endParaRPr lang="en-US" sz="1000" b="0" i="0" spc="-10" dirty="0">
              <a:solidFill>
                <a:srgbClr val="191919"/>
              </a:solidFill>
              <a:effectLst/>
              <a:latin typeface="YaleNew" panose="02000602050000020003" pitchFamily="50" charset="0"/>
              <a:cs typeface="Arial" panose="020B0604020202020204" pitchFamily="34" charset="0"/>
            </a:endParaRPr>
          </a:p>
          <a:p>
            <a:pPr marL="12700" marR="5080">
              <a:lnSpc>
                <a:spcPct val="100000"/>
              </a:lnSpc>
            </a:pPr>
            <a:r>
              <a:rPr lang="en-US" sz="1000" b="1" spc="-10" dirty="0">
                <a:solidFill>
                  <a:srgbClr val="191919"/>
                </a:solidFill>
                <a:latin typeface="YaleNew" panose="02000602050000020003" pitchFamily="50" charset="0"/>
                <a:cs typeface="Arial" panose="020B0604020202020204" pitchFamily="34" charset="0"/>
              </a:rPr>
              <a:t>Our Evidence Base:</a:t>
            </a:r>
            <a:r>
              <a:rPr lang="en-US" sz="1000" b="0" i="0" dirty="0">
                <a:solidFill>
                  <a:srgbClr val="191919"/>
                </a:solidFill>
                <a:effectLst/>
                <a:latin typeface="YaleNew" panose="02000602050000020003" pitchFamily="50" charset="0"/>
              </a:rPr>
              <a:t> IICAPS considers itself Practice Based Research which refers to evidence that is collected in real world scenarios rather than tightly controlled environments. This better reflects the actual work teams do with families with multiple complex comorbidities, financial stressors, and structural inequalities. Our model is flexible and responsive to research and best practices. We use quarterly quality assurance and quality improvement data to demonstrate effectiveness and inform ongoing model development.</a:t>
            </a:r>
            <a:endParaRPr sz="1000" dirty="0">
              <a:latin typeface="YaleNew" panose="02000602050000020003" pitchFamily="50" charset="0"/>
              <a:cs typeface="Arial" panose="020B0604020202020204" pitchFamily="34" charset="0"/>
            </a:endParaRPr>
          </a:p>
          <a:p>
            <a:pPr>
              <a:lnSpc>
                <a:spcPct val="100000"/>
              </a:lnSpc>
            </a:pPr>
            <a:endParaRPr sz="1000" dirty="0">
              <a:latin typeface="YaleNew" panose="02000602050000020003" pitchFamily="50" charset="0"/>
              <a:cs typeface="Arial" panose="020B0604020202020204" pitchFamily="34" charset="0"/>
            </a:endParaRPr>
          </a:p>
        </p:txBody>
      </p:sp>
      <p:sp>
        <p:nvSpPr>
          <p:cNvPr id="3" name="object 3"/>
          <p:cNvSpPr txBox="1"/>
          <p:nvPr/>
        </p:nvSpPr>
        <p:spPr>
          <a:xfrm>
            <a:off x="68457" y="7593957"/>
            <a:ext cx="97790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YaleNew" panose="02000602050000020003" pitchFamily="50" charset="0"/>
                <a:cs typeface="Arial"/>
              </a:rPr>
              <a:t>Created</a:t>
            </a:r>
            <a:r>
              <a:rPr sz="800" spc="-30" dirty="0">
                <a:latin typeface="YaleNew" panose="02000602050000020003" pitchFamily="50" charset="0"/>
                <a:cs typeface="Arial"/>
              </a:rPr>
              <a:t> </a:t>
            </a:r>
            <a:r>
              <a:rPr lang="en-US" sz="800" spc="-10" dirty="0">
                <a:latin typeface="YaleNew" panose="02000602050000020003" pitchFamily="50" charset="0"/>
                <a:cs typeface="Arial"/>
              </a:rPr>
              <a:t>01</a:t>
            </a:r>
            <a:r>
              <a:rPr sz="800" spc="-10" dirty="0">
                <a:latin typeface="YaleNew" panose="02000602050000020003" pitchFamily="50" charset="0"/>
                <a:cs typeface="Arial"/>
              </a:rPr>
              <a:t>/</a:t>
            </a:r>
            <a:r>
              <a:rPr lang="en-US" sz="800" spc="-10" dirty="0">
                <a:latin typeface="YaleNew" panose="02000602050000020003" pitchFamily="50" charset="0"/>
                <a:cs typeface="Arial"/>
              </a:rPr>
              <a:t>02</a:t>
            </a:r>
            <a:r>
              <a:rPr sz="800" spc="-10" dirty="0">
                <a:latin typeface="YaleNew" panose="02000602050000020003" pitchFamily="50" charset="0"/>
                <a:cs typeface="Arial"/>
              </a:rPr>
              <a:t>/2</a:t>
            </a:r>
            <a:r>
              <a:rPr lang="en-US" sz="800" spc="-10" dirty="0">
                <a:latin typeface="YaleNew" panose="02000602050000020003" pitchFamily="50" charset="0"/>
                <a:cs typeface="Arial"/>
              </a:rPr>
              <a:t>3</a:t>
            </a:r>
            <a:endParaRPr sz="800" dirty="0">
              <a:latin typeface="YaleNew" panose="02000602050000020003" pitchFamily="50" charset="0"/>
              <a:cs typeface="Arial"/>
            </a:endParaRPr>
          </a:p>
        </p:txBody>
      </p:sp>
      <p:sp>
        <p:nvSpPr>
          <p:cNvPr id="4" name="object 4"/>
          <p:cNvSpPr txBox="1"/>
          <p:nvPr/>
        </p:nvSpPr>
        <p:spPr>
          <a:xfrm>
            <a:off x="7924800" y="7571041"/>
            <a:ext cx="130128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YaleNew" panose="02000602050000020003" pitchFamily="50" charset="0"/>
                <a:cs typeface="Arial"/>
              </a:rPr>
              <a:t>Page</a:t>
            </a:r>
            <a:r>
              <a:rPr sz="800" spc="-10" dirty="0">
                <a:latin typeface="YaleNew" panose="02000602050000020003" pitchFamily="50" charset="0"/>
                <a:cs typeface="Arial"/>
              </a:rPr>
              <a:t> </a:t>
            </a:r>
            <a:r>
              <a:rPr sz="800" dirty="0">
                <a:latin typeface="YaleNew" panose="02000602050000020003" pitchFamily="50" charset="0"/>
                <a:cs typeface="Arial"/>
              </a:rPr>
              <a:t>1</a:t>
            </a:r>
            <a:r>
              <a:rPr sz="800" spc="-10" dirty="0">
                <a:latin typeface="YaleNew" panose="02000602050000020003" pitchFamily="50" charset="0"/>
                <a:cs typeface="Arial"/>
              </a:rPr>
              <a:t> </a:t>
            </a:r>
            <a:r>
              <a:rPr sz="800" dirty="0">
                <a:latin typeface="YaleNew" panose="02000602050000020003" pitchFamily="50" charset="0"/>
                <a:cs typeface="Arial"/>
              </a:rPr>
              <a:t>of</a:t>
            </a:r>
            <a:r>
              <a:rPr sz="800" spc="-10" dirty="0">
                <a:latin typeface="YaleNew" panose="02000602050000020003" pitchFamily="50" charset="0"/>
                <a:cs typeface="Arial"/>
              </a:rPr>
              <a:t> </a:t>
            </a:r>
            <a:r>
              <a:rPr sz="800" spc="-50" dirty="0">
                <a:latin typeface="YaleNew" panose="02000602050000020003" pitchFamily="50" charset="0"/>
                <a:cs typeface="Arial"/>
              </a:rPr>
              <a:t>2</a:t>
            </a:r>
            <a:endParaRPr sz="800" dirty="0">
              <a:latin typeface="YaleNew" panose="02000602050000020003" pitchFamily="50" charset="0"/>
              <a:cs typeface="Arial"/>
            </a:endParaRPr>
          </a:p>
        </p:txBody>
      </p:sp>
      <p:grpSp>
        <p:nvGrpSpPr>
          <p:cNvPr id="5" name="object 5"/>
          <p:cNvGrpSpPr/>
          <p:nvPr/>
        </p:nvGrpSpPr>
        <p:grpSpPr>
          <a:xfrm>
            <a:off x="512909" y="2284196"/>
            <a:ext cx="8962390" cy="20320"/>
            <a:chOff x="548640" y="2132329"/>
            <a:chExt cx="8962390" cy="20320"/>
          </a:xfrm>
        </p:grpSpPr>
        <p:sp>
          <p:nvSpPr>
            <p:cNvPr id="6" name="object 6"/>
            <p:cNvSpPr/>
            <p:nvPr/>
          </p:nvSpPr>
          <p:spPr>
            <a:xfrm>
              <a:off x="548640" y="2132329"/>
              <a:ext cx="8961120" cy="19685"/>
            </a:xfrm>
            <a:custGeom>
              <a:avLst/>
              <a:gdLst/>
              <a:ahLst/>
              <a:cxnLst/>
              <a:rect l="l" t="t" r="r" b="b"/>
              <a:pathLst>
                <a:path w="8961120" h="19685">
                  <a:moveTo>
                    <a:pt x="8961120" y="0"/>
                  </a:moveTo>
                  <a:lnTo>
                    <a:pt x="8959342" y="0"/>
                  </a:lnTo>
                  <a:lnTo>
                    <a:pt x="3048" y="0"/>
                  </a:lnTo>
                  <a:lnTo>
                    <a:pt x="0" y="0"/>
                  </a:lnTo>
                  <a:lnTo>
                    <a:pt x="0" y="3048"/>
                  </a:lnTo>
                  <a:lnTo>
                    <a:pt x="0" y="19685"/>
                  </a:lnTo>
                  <a:lnTo>
                    <a:pt x="8961120" y="19685"/>
                  </a:lnTo>
                  <a:lnTo>
                    <a:pt x="8961120" y="0"/>
                  </a:lnTo>
                  <a:close/>
                </a:path>
              </a:pathLst>
            </a:custGeom>
            <a:solidFill>
              <a:srgbClr val="9F9F9F"/>
            </a:solidFill>
          </p:spPr>
          <p:txBody>
            <a:bodyPr wrap="square" lIns="0" tIns="0" rIns="0" bIns="0" rtlCol="0"/>
            <a:lstStyle/>
            <a:p>
              <a:endParaRPr/>
            </a:p>
          </p:txBody>
        </p:sp>
        <p:sp>
          <p:nvSpPr>
            <p:cNvPr id="7" name="object 7"/>
            <p:cNvSpPr/>
            <p:nvPr/>
          </p:nvSpPr>
          <p:spPr>
            <a:xfrm>
              <a:off x="9507982" y="2132329"/>
              <a:ext cx="3175" cy="3175"/>
            </a:xfrm>
            <a:custGeom>
              <a:avLst/>
              <a:gdLst/>
              <a:ahLst/>
              <a:cxnLst/>
              <a:rect l="l" t="t" r="r" b="b"/>
              <a:pathLst>
                <a:path w="3175" h="3175">
                  <a:moveTo>
                    <a:pt x="3048" y="0"/>
                  </a:moveTo>
                  <a:lnTo>
                    <a:pt x="0" y="0"/>
                  </a:lnTo>
                  <a:lnTo>
                    <a:pt x="0" y="3048"/>
                  </a:lnTo>
                  <a:lnTo>
                    <a:pt x="3048" y="3048"/>
                  </a:lnTo>
                  <a:lnTo>
                    <a:pt x="3048" y="0"/>
                  </a:lnTo>
                  <a:close/>
                </a:path>
              </a:pathLst>
            </a:custGeom>
            <a:solidFill>
              <a:srgbClr val="E2E2E2"/>
            </a:solidFill>
          </p:spPr>
          <p:txBody>
            <a:bodyPr wrap="square" lIns="0" tIns="0" rIns="0" bIns="0" rtlCol="0"/>
            <a:lstStyle/>
            <a:p>
              <a:endParaRPr/>
            </a:p>
          </p:txBody>
        </p:sp>
        <p:sp>
          <p:nvSpPr>
            <p:cNvPr id="8" name="object 8"/>
            <p:cNvSpPr/>
            <p:nvPr/>
          </p:nvSpPr>
          <p:spPr>
            <a:xfrm>
              <a:off x="548640" y="2132329"/>
              <a:ext cx="8962390" cy="17145"/>
            </a:xfrm>
            <a:custGeom>
              <a:avLst/>
              <a:gdLst/>
              <a:ahLst/>
              <a:cxnLst/>
              <a:rect l="l" t="t" r="r" b="b"/>
              <a:pathLst>
                <a:path w="8962390" h="17144">
                  <a:moveTo>
                    <a:pt x="3048" y="3060"/>
                  </a:moveTo>
                  <a:lnTo>
                    <a:pt x="0" y="3060"/>
                  </a:lnTo>
                  <a:lnTo>
                    <a:pt x="0" y="16764"/>
                  </a:lnTo>
                  <a:lnTo>
                    <a:pt x="3048" y="16764"/>
                  </a:lnTo>
                  <a:lnTo>
                    <a:pt x="3048" y="3060"/>
                  </a:lnTo>
                  <a:close/>
                </a:path>
                <a:path w="8962390" h="17144">
                  <a:moveTo>
                    <a:pt x="8962390" y="0"/>
                  </a:moveTo>
                  <a:lnTo>
                    <a:pt x="8959342" y="0"/>
                  </a:lnTo>
                  <a:lnTo>
                    <a:pt x="8959342" y="3048"/>
                  </a:lnTo>
                  <a:lnTo>
                    <a:pt x="8962390" y="3048"/>
                  </a:lnTo>
                  <a:lnTo>
                    <a:pt x="8962390" y="0"/>
                  </a:lnTo>
                  <a:close/>
                </a:path>
              </a:pathLst>
            </a:custGeom>
            <a:solidFill>
              <a:srgbClr val="9F9F9F"/>
            </a:solidFill>
          </p:spPr>
          <p:txBody>
            <a:bodyPr wrap="square" lIns="0" tIns="0" rIns="0" bIns="0" rtlCol="0"/>
            <a:lstStyle/>
            <a:p>
              <a:endParaRPr/>
            </a:p>
          </p:txBody>
        </p:sp>
        <p:sp>
          <p:nvSpPr>
            <p:cNvPr id="9" name="object 9"/>
            <p:cNvSpPr/>
            <p:nvPr/>
          </p:nvSpPr>
          <p:spPr>
            <a:xfrm>
              <a:off x="9507982" y="2135377"/>
              <a:ext cx="3175" cy="13970"/>
            </a:xfrm>
            <a:custGeom>
              <a:avLst/>
              <a:gdLst/>
              <a:ahLst/>
              <a:cxnLst/>
              <a:rect l="l" t="t" r="r" b="b"/>
              <a:pathLst>
                <a:path w="3175" h="13969">
                  <a:moveTo>
                    <a:pt x="3048" y="0"/>
                  </a:moveTo>
                  <a:lnTo>
                    <a:pt x="0" y="0"/>
                  </a:lnTo>
                  <a:lnTo>
                    <a:pt x="0" y="13715"/>
                  </a:lnTo>
                  <a:lnTo>
                    <a:pt x="3048" y="13715"/>
                  </a:lnTo>
                  <a:lnTo>
                    <a:pt x="3048" y="0"/>
                  </a:lnTo>
                  <a:close/>
                </a:path>
              </a:pathLst>
            </a:custGeom>
            <a:solidFill>
              <a:srgbClr val="E2E2E2"/>
            </a:solidFill>
          </p:spPr>
          <p:txBody>
            <a:bodyPr wrap="square" lIns="0" tIns="0" rIns="0" bIns="0" rtlCol="0"/>
            <a:lstStyle/>
            <a:p>
              <a:endParaRPr/>
            </a:p>
          </p:txBody>
        </p:sp>
        <p:sp>
          <p:nvSpPr>
            <p:cNvPr id="10" name="object 10"/>
            <p:cNvSpPr/>
            <p:nvPr/>
          </p:nvSpPr>
          <p:spPr>
            <a:xfrm>
              <a:off x="548640" y="2149093"/>
              <a:ext cx="3175" cy="3175"/>
            </a:xfrm>
            <a:custGeom>
              <a:avLst/>
              <a:gdLst/>
              <a:ahLst/>
              <a:cxnLst/>
              <a:rect l="l" t="t" r="r" b="b"/>
              <a:pathLst>
                <a:path w="3175" h="3175">
                  <a:moveTo>
                    <a:pt x="3048" y="0"/>
                  </a:moveTo>
                  <a:lnTo>
                    <a:pt x="0" y="0"/>
                  </a:lnTo>
                  <a:lnTo>
                    <a:pt x="0" y="3048"/>
                  </a:lnTo>
                  <a:lnTo>
                    <a:pt x="3048" y="3048"/>
                  </a:lnTo>
                  <a:lnTo>
                    <a:pt x="3048" y="0"/>
                  </a:lnTo>
                  <a:close/>
                </a:path>
              </a:pathLst>
            </a:custGeom>
            <a:solidFill>
              <a:srgbClr val="9F9F9F"/>
            </a:solidFill>
          </p:spPr>
          <p:txBody>
            <a:bodyPr wrap="square" lIns="0" tIns="0" rIns="0" bIns="0" rtlCol="0"/>
            <a:lstStyle/>
            <a:p>
              <a:endParaRPr/>
            </a:p>
          </p:txBody>
        </p:sp>
        <p:sp>
          <p:nvSpPr>
            <p:cNvPr id="11" name="object 11"/>
            <p:cNvSpPr/>
            <p:nvPr/>
          </p:nvSpPr>
          <p:spPr>
            <a:xfrm>
              <a:off x="548640" y="2149093"/>
              <a:ext cx="8962390" cy="3175"/>
            </a:xfrm>
            <a:custGeom>
              <a:avLst/>
              <a:gdLst/>
              <a:ahLst/>
              <a:cxnLst/>
              <a:rect l="l" t="t" r="r" b="b"/>
              <a:pathLst>
                <a:path w="8962390" h="3175">
                  <a:moveTo>
                    <a:pt x="8962390" y="0"/>
                  </a:moveTo>
                  <a:lnTo>
                    <a:pt x="8959342" y="0"/>
                  </a:lnTo>
                  <a:lnTo>
                    <a:pt x="3048" y="0"/>
                  </a:lnTo>
                  <a:lnTo>
                    <a:pt x="0" y="0"/>
                  </a:lnTo>
                  <a:lnTo>
                    <a:pt x="0" y="3048"/>
                  </a:lnTo>
                  <a:lnTo>
                    <a:pt x="3048" y="3048"/>
                  </a:lnTo>
                  <a:lnTo>
                    <a:pt x="8959342" y="3048"/>
                  </a:lnTo>
                  <a:lnTo>
                    <a:pt x="8962390" y="3048"/>
                  </a:lnTo>
                  <a:lnTo>
                    <a:pt x="8962390" y="0"/>
                  </a:lnTo>
                  <a:close/>
                </a:path>
              </a:pathLst>
            </a:custGeom>
            <a:solidFill>
              <a:srgbClr val="E2E2E2"/>
            </a:solidFill>
          </p:spPr>
          <p:txBody>
            <a:bodyPr wrap="square" lIns="0" tIns="0" rIns="0" bIns="0" rtlCol="0"/>
            <a:lstStyle/>
            <a:p>
              <a:endParaRPr/>
            </a:p>
          </p:txBody>
        </p:sp>
      </p:grpSp>
      <p:sp>
        <p:nvSpPr>
          <p:cNvPr id="12" name="object 12"/>
          <p:cNvSpPr txBox="1"/>
          <p:nvPr/>
        </p:nvSpPr>
        <p:spPr>
          <a:xfrm>
            <a:off x="167664" y="2368617"/>
            <a:ext cx="3079683" cy="182742"/>
          </a:xfrm>
          <a:prstGeom prst="rect">
            <a:avLst/>
          </a:prstGeom>
        </p:spPr>
        <p:txBody>
          <a:bodyPr vert="horz" wrap="square" lIns="0" tIns="13335" rIns="0" bIns="0" rtlCol="0">
            <a:spAutoFit/>
          </a:bodyPr>
          <a:lstStyle/>
          <a:p>
            <a:pPr marL="12700">
              <a:lnSpc>
                <a:spcPct val="100000"/>
              </a:lnSpc>
              <a:spcBef>
                <a:spcPts val="105"/>
              </a:spcBef>
            </a:pPr>
            <a:r>
              <a:rPr sz="1100" b="1" i="1" dirty="0">
                <a:latin typeface="YaleNew" panose="02000602050000020003" pitchFamily="50" charset="0"/>
                <a:cs typeface="Arial"/>
              </a:rPr>
              <a:t>Who</a:t>
            </a:r>
            <a:r>
              <a:rPr sz="1100" b="1" i="1" spc="-5" dirty="0">
                <a:latin typeface="YaleNew" panose="02000602050000020003" pitchFamily="50" charset="0"/>
                <a:cs typeface="Arial"/>
              </a:rPr>
              <a:t> </a:t>
            </a:r>
            <a:r>
              <a:rPr lang="en-US" sz="1100" b="1" i="1" spc="-5" dirty="0">
                <a:latin typeface="YaleNew" panose="02000602050000020003" pitchFamily="50" charset="0"/>
                <a:cs typeface="Arial"/>
              </a:rPr>
              <a:t>are the families who need IICAPS </a:t>
            </a:r>
            <a:r>
              <a:rPr lang="en-US" sz="1100" b="1" i="1" spc="-10" dirty="0">
                <a:latin typeface="YaleNew" panose="02000602050000020003" pitchFamily="50" charset="0"/>
                <a:cs typeface="Arial"/>
              </a:rPr>
              <a:t> (2014-2019)</a:t>
            </a:r>
            <a:r>
              <a:rPr sz="1100" b="1" i="1" spc="-10" dirty="0">
                <a:latin typeface="YaleNew" panose="02000602050000020003" pitchFamily="50" charset="0"/>
                <a:cs typeface="Arial"/>
              </a:rPr>
              <a:t>?</a:t>
            </a:r>
            <a:endParaRPr sz="1100" dirty="0">
              <a:latin typeface="YaleNew" panose="02000602050000020003" pitchFamily="50" charset="0"/>
              <a:cs typeface="Arial"/>
            </a:endParaRPr>
          </a:p>
        </p:txBody>
      </p:sp>
      <p:sp>
        <p:nvSpPr>
          <p:cNvPr id="13" name="object 13"/>
          <p:cNvSpPr txBox="1"/>
          <p:nvPr/>
        </p:nvSpPr>
        <p:spPr>
          <a:xfrm>
            <a:off x="3610655" y="2344200"/>
            <a:ext cx="2330133" cy="182742"/>
          </a:xfrm>
          <a:prstGeom prst="rect">
            <a:avLst/>
          </a:prstGeom>
        </p:spPr>
        <p:txBody>
          <a:bodyPr vert="horz" wrap="square" lIns="0" tIns="13335" rIns="0" bIns="0" rtlCol="0">
            <a:spAutoFit/>
          </a:bodyPr>
          <a:lstStyle/>
          <a:p>
            <a:pPr marL="12700">
              <a:lnSpc>
                <a:spcPct val="100000"/>
              </a:lnSpc>
              <a:spcBef>
                <a:spcPts val="105"/>
              </a:spcBef>
            </a:pPr>
            <a:r>
              <a:rPr sz="1100" b="1" i="1" dirty="0">
                <a:latin typeface="YaleNew" panose="02000602050000020003" pitchFamily="50" charset="0"/>
                <a:cs typeface="Arial"/>
              </a:rPr>
              <a:t>How</a:t>
            </a:r>
            <a:r>
              <a:rPr sz="1100" b="1" i="1" spc="-10" dirty="0">
                <a:latin typeface="YaleNew" panose="02000602050000020003" pitchFamily="50" charset="0"/>
                <a:cs typeface="Arial"/>
              </a:rPr>
              <a:t> </a:t>
            </a:r>
            <a:r>
              <a:rPr lang="en-US" sz="1100" b="1" i="1" spc="-10" dirty="0">
                <a:latin typeface="YaleNew" panose="02000602050000020003" pitchFamily="50" charset="0"/>
                <a:cs typeface="Arial"/>
              </a:rPr>
              <a:t>w</a:t>
            </a:r>
            <a:r>
              <a:rPr sz="1100" b="1" i="1" dirty="0">
                <a:latin typeface="YaleNew" panose="02000602050000020003" pitchFamily="50" charset="0"/>
                <a:cs typeface="Arial"/>
              </a:rPr>
              <a:t>el</a:t>
            </a:r>
            <a:r>
              <a:rPr lang="en-US" sz="1100" b="1" i="1" dirty="0">
                <a:latin typeface="YaleNew" panose="02000602050000020003" pitchFamily="50" charset="0"/>
                <a:cs typeface="Arial"/>
              </a:rPr>
              <a:t>l does it work (2014-2019)</a:t>
            </a:r>
            <a:r>
              <a:rPr sz="1100" b="1" i="1" spc="-25" dirty="0">
                <a:latin typeface="YaleNew" panose="02000602050000020003" pitchFamily="50" charset="0"/>
                <a:cs typeface="Arial"/>
              </a:rPr>
              <a:t>?</a:t>
            </a:r>
            <a:endParaRPr sz="1100" dirty="0">
              <a:latin typeface="YaleNew" panose="02000602050000020003" pitchFamily="50" charset="0"/>
              <a:cs typeface="Arial"/>
            </a:endParaRPr>
          </a:p>
        </p:txBody>
      </p:sp>
      <p:sp>
        <p:nvSpPr>
          <p:cNvPr id="14" name="object 14"/>
          <p:cNvSpPr txBox="1"/>
          <p:nvPr/>
        </p:nvSpPr>
        <p:spPr>
          <a:xfrm>
            <a:off x="6758701" y="2419669"/>
            <a:ext cx="2891037" cy="182742"/>
          </a:xfrm>
          <a:prstGeom prst="rect">
            <a:avLst/>
          </a:prstGeom>
        </p:spPr>
        <p:txBody>
          <a:bodyPr vert="horz" wrap="square" lIns="0" tIns="13335" rIns="0" bIns="0" rtlCol="0">
            <a:spAutoFit/>
          </a:bodyPr>
          <a:lstStyle/>
          <a:p>
            <a:pPr marL="12700">
              <a:lnSpc>
                <a:spcPct val="100000"/>
              </a:lnSpc>
              <a:spcBef>
                <a:spcPts val="105"/>
              </a:spcBef>
            </a:pPr>
            <a:r>
              <a:rPr lang="en-US" sz="1100" b="1" i="1" dirty="0">
                <a:latin typeface="YaleNew" panose="02000602050000020003" pitchFamily="50" charset="0"/>
                <a:cs typeface="Arial"/>
              </a:rPr>
              <a:t>How many times can IICAPS support and stabilize?</a:t>
            </a:r>
            <a:endParaRPr sz="1100" b="1" i="1" dirty="0">
              <a:latin typeface="YaleNew" panose="02000602050000020003" pitchFamily="50" charset="0"/>
              <a:cs typeface="Arial"/>
            </a:endParaRPr>
          </a:p>
        </p:txBody>
      </p:sp>
      <p:sp>
        <p:nvSpPr>
          <p:cNvPr id="15" name="object 15"/>
          <p:cNvSpPr/>
          <p:nvPr/>
        </p:nvSpPr>
        <p:spPr>
          <a:xfrm>
            <a:off x="3463823" y="2496961"/>
            <a:ext cx="6350" cy="4837430"/>
          </a:xfrm>
          <a:custGeom>
            <a:avLst/>
            <a:gdLst/>
            <a:ahLst/>
            <a:cxnLst/>
            <a:rect l="l" t="t" r="r" b="b"/>
            <a:pathLst>
              <a:path w="6350" h="4837430">
                <a:moveTo>
                  <a:pt x="0" y="0"/>
                </a:moveTo>
                <a:lnTo>
                  <a:pt x="6259" y="4837430"/>
                </a:lnTo>
              </a:path>
            </a:pathLst>
          </a:custGeom>
          <a:ln w="3912">
            <a:solidFill>
              <a:srgbClr val="000000"/>
            </a:solidFill>
          </a:ln>
        </p:spPr>
        <p:txBody>
          <a:bodyPr wrap="square" lIns="0" tIns="0" rIns="0" bIns="0" rtlCol="0"/>
          <a:lstStyle/>
          <a:p>
            <a:endParaRPr/>
          </a:p>
        </p:txBody>
      </p:sp>
      <p:sp>
        <p:nvSpPr>
          <p:cNvPr id="16" name="object 16"/>
          <p:cNvSpPr/>
          <p:nvPr/>
        </p:nvSpPr>
        <p:spPr>
          <a:xfrm>
            <a:off x="6648753" y="2438589"/>
            <a:ext cx="9525" cy="4924425"/>
          </a:xfrm>
          <a:custGeom>
            <a:avLst/>
            <a:gdLst/>
            <a:ahLst/>
            <a:cxnLst/>
            <a:rect l="l" t="t" r="r" b="b"/>
            <a:pathLst>
              <a:path w="9525" h="4924425">
                <a:moveTo>
                  <a:pt x="9525" y="0"/>
                </a:moveTo>
                <a:lnTo>
                  <a:pt x="0" y="4924425"/>
                </a:lnTo>
              </a:path>
            </a:pathLst>
          </a:custGeom>
          <a:ln w="9525">
            <a:solidFill>
              <a:srgbClr val="000000"/>
            </a:solidFill>
          </a:ln>
        </p:spPr>
        <p:txBody>
          <a:bodyPr wrap="square" lIns="0" tIns="0" rIns="0" bIns="0" rtlCol="0"/>
          <a:lstStyle/>
          <a:p>
            <a:endParaRPr/>
          </a:p>
        </p:txBody>
      </p:sp>
      <p:sp>
        <p:nvSpPr>
          <p:cNvPr id="17" name="object 17"/>
          <p:cNvSpPr txBox="1"/>
          <p:nvPr/>
        </p:nvSpPr>
        <p:spPr>
          <a:xfrm>
            <a:off x="3830555" y="5867901"/>
            <a:ext cx="1364615" cy="166712"/>
          </a:xfrm>
          <a:prstGeom prst="rect">
            <a:avLst/>
          </a:prstGeom>
        </p:spPr>
        <p:txBody>
          <a:bodyPr vert="horz" wrap="square" lIns="0" tIns="12700" rIns="0" bIns="0" rtlCol="0">
            <a:spAutoFit/>
          </a:bodyPr>
          <a:lstStyle/>
          <a:p>
            <a:pPr marL="12700">
              <a:lnSpc>
                <a:spcPct val="100000"/>
              </a:lnSpc>
              <a:spcBef>
                <a:spcPts val="100"/>
              </a:spcBef>
            </a:pPr>
            <a:r>
              <a:rPr sz="1000" b="1" dirty="0">
                <a:latin typeface="YaleNew" panose="02000602050000020003" pitchFamily="50" charset="0"/>
                <a:cs typeface="Arial"/>
              </a:rPr>
              <a:t>Story</a:t>
            </a:r>
            <a:r>
              <a:rPr sz="1000" b="1" spc="-25" dirty="0">
                <a:latin typeface="YaleNew" panose="02000602050000020003" pitchFamily="50" charset="0"/>
                <a:cs typeface="Arial"/>
              </a:rPr>
              <a:t> </a:t>
            </a:r>
            <a:r>
              <a:rPr sz="1000" b="1" dirty="0">
                <a:latin typeface="YaleNew" panose="02000602050000020003" pitchFamily="50" charset="0"/>
                <a:cs typeface="Arial"/>
              </a:rPr>
              <a:t>behind</a:t>
            </a:r>
            <a:r>
              <a:rPr sz="1000" b="1" spc="-15" dirty="0">
                <a:latin typeface="YaleNew" panose="02000602050000020003" pitchFamily="50" charset="0"/>
                <a:cs typeface="Arial"/>
              </a:rPr>
              <a:t> </a:t>
            </a:r>
            <a:r>
              <a:rPr sz="1000" b="1" dirty="0">
                <a:latin typeface="YaleNew" panose="02000602050000020003" pitchFamily="50" charset="0"/>
                <a:cs typeface="Arial"/>
              </a:rPr>
              <a:t>the</a:t>
            </a:r>
            <a:r>
              <a:rPr sz="1000" b="1" spc="-5" dirty="0">
                <a:latin typeface="YaleNew" panose="02000602050000020003" pitchFamily="50" charset="0"/>
                <a:cs typeface="Arial"/>
              </a:rPr>
              <a:t> </a:t>
            </a:r>
            <a:r>
              <a:rPr sz="1000" b="1" spc="-20" dirty="0">
                <a:latin typeface="YaleNew" panose="02000602050000020003" pitchFamily="50" charset="0"/>
                <a:cs typeface="Arial"/>
              </a:rPr>
              <a:t>data</a:t>
            </a:r>
            <a:r>
              <a:rPr sz="1000" b="1" spc="-20" dirty="0">
                <a:latin typeface="Arial"/>
                <a:cs typeface="Arial"/>
              </a:rPr>
              <a:t>:</a:t>
            </a:r>
            <a:endParaRPr sz="1000" dirty="0">
              <a:latin typeface="Arial"/>
              <a:cs typeface="Arial"/>
            </a:endParaRPr>
          </a:p>
        </p:txBody>
      </p:sp>
      <p:sp>
        <p:nvSpPr>
          <p:cNvPr id="18" name="object 18"/>
          <p:cNvSpPr txBox="1"/>
          <p:nvPr/>
        </p:nvSpPr>
        <p:spPr>
          <a:xfrm>
            <a:off x="3630670" y="6499309"/>
            <a:ext cx="2996529" cy="948978"/>
          </a:xfrm>
          <a:prstGeom prst="rect">
            <a:avLst/>
          </a:prstGeom>
        </p:spPr>
        <p:txBody>
          <a:bodyPr vert="horz" wrap="square" lIns="0" tIns="12700" rIns="0" bIns="0" rtlCol="0">
            <a:spAutoFit/>
          </a:bodyPr>
          <a:lstStyle/>
          <a:p>
            <a:pPr marL="184150" marR="5080" indent="-171450">
              <a:lnSpc>
                <a:spcPct val="100000"/>
              </a:lnSpc>
              <a:spcBef>
                <a:spcPts val="100"/>
              </a:spcBef>
              <a:buFont typeface="Arial" panose="020B0604020202020204" pitchFamily="34" charset="0"/>
              <a:buChar char="•"/>
            </a:pPr>
            <a:r>
              <a:rPr sz="1000" dirty="0">
                <a:latin typeface="YaleNew" panose="02000602050000020003" pitchFamily="50" charset="0"/>
                <a:cs typeface="Arial"/>
              </a:rPr>
              <a:t>As</a:t>
            </a:r>
            <a:r>
              <a:rPr sz="1000" spc="-20" dirty="0">
                <a:latin typeface="YaleNew" panose="02000602050000020003" pitchFamily="50" charset="0"/>
                <a:cs typeface="Arial"/>
              </a:rPr>
              <a:t> </a:t>
            </a:r>
            <a:r>
              <a:rPr sz="1000" dirty="0">
                <a:latin typeface="YaleNew" panose="02000602050000020003" pitchFamily="50" charset="0"/>
                <a:cs typeface="Arial"/>
              </a:rPr>
              <a:t>the</a:t>
            </a:r>
            <a:r>
              <a:rPr sz="1000" spc="-20" dirty="0">
                <a:latin typeface="YaleNew" panose="02000602050000020003" pitchFamily="50" charset="0"/>
                <a:cs typeface="Arial"/>
              </a:rPr>
              <a:t> </a:t>
            </a:r>
            <a:r>
              <a:rPr sz="1000" dirty="0">
                <a:latin typeface="YaleNew" panose="02000602050000020003" pitchFamily="50" charset="0"/>
                <a:cs typeface="Arial"/>
              </a:rPr>
              <a:t>intervention</a:t>
            </a:r>
            <a:r>
              <a:rPr sz="1000" spc="-15" dirty="0">
                <a:latin typeface="YaleNew" panose="02000602050000020003" pitchFamily="50" charset="0"/>
                <a:cs typeface="Arial"/>
              </a:rPr>
              <a:t> </a:t>
            </a:r>
            <a:r>
              <a:rPr sz="1000" dirty="0">
                <a:latin typeface="YaleNew" panose="02000602050000020003" pitchFamily="50" charset="0"/>
                <a:cs typeface="Arial"/>
              </a:rPr>
              <a:t>has</a:t>
            </a:r>
            <a:r>
              <a:rPr sz="1000" spc="-20" dirty="0">
                <a:latin typeface="YaleNew" panose="02000602050000020003" pitchFamily="50" charset="0"/>
                <a:cs typeface="Arial"/>
              </a:rPr>
              <a:t> </a:t>
            </a:r>
            <a:r>
              <a:rPr sz="1000" dirty="0">
                <a:latin typeface="YaleNew" panose="02000602050000020003" pitchFamily="50" charset="0"/>
                <a:cs typeface="Arial"/>
              </a:rPr>
              <a:t>evolved</a:t>
            </a:r>
            <a:r>
              <a:rPr sz="1000" spc="-15" dirty="0">
                <a:latin typeface="YaleNew" panose="02000602050000020003" pitchFamily="50" charset="0"/>
                <a:cs typeface="Arial"/>
              </a:rPr>
              <a:t> </a:t>
            </a:r>
            <a:r>
              <a:rPr sz="1000" dirty="0">
                <a:latin typeface="YaleNew" panose="02000602050000020003" pitchFamily="50" charset="0"/>
                <a:cs typeface="Arial"/>
              </a:rPr>
              <a:t>to</a:t>
            </a:r>
            <a:r>
              <a:rPr sz="1000" spc="-20" dirty="0">
                <a:latin typeface="YaleNew" panose="02000602050000020003" pitchFamily="50" charset="0"/>
                <a:cs typeface="Arial"/>
              </a:rPr>
              <a:t> </a:t>
            </a:r>
            <a:r>
              <a:rPr sz="1000" dirty="0">
                <a:latin typeface="YaleNew" panose="02000602050000020003" pitchFamily="50" charset="0"/>
                <a:cs typeface="Arial"/>
              </a:rPr>
              <a:t>become</a:t>
            </a:r>
            <a:r>
              <a:rPr sz="1000" spc="-15" dirty="0">
                <a:latin typeface="YaleNew" panose="02000602050000020003" pitchFamily="50" charset="0"/>
                <a:cs typeface="Arial"/>
              </a:rPr>
              <a:t> </a:t>
            </a:r>
            <a:r>
              <a:rPr sz="1000" spc="-20" dirty="0">
                <a:latin typeface="YaleNew" panose="02000602050000020003" pitchFamily="50" charset="0"/>
                <a:cs typeface="Arial"/>
              </a:rPr>
              <a:t>more</a:t>
            </a:r>
            <a:r>
              <a:rPr lang="en-US" sz="1000" spc="-20" dirty="0">
                <a:latin typeface="YaleNew" panose="02000602050000020003" pitchFamily="50" charset="0"/>
                <a:cs typeface="Arial"/>
              </a:rPr>
              <a:t> complex</a:t>
            </a:r>
            <a:r>
              <a:rPr sz="1000" spc="-20" dirty="0">
                <a:latin typeface="YaleNew" panose="02000602050000020003" pitchFamily="50" charset="0"/>
                <a:cs typeface="Arial"/>
              </a:rPr>
              <a:t> </a:t>
            </a:r>
            <a:r>
              <a:rPr sz="1000" dirty="0">
                <a:latin typeface="YaleNew" panose="02000602050000020003" pitchFamily="50" charset="0"/>
                <a:cs typeface="Arial"/>
              </a:rPr>
              <a:t>trauma-informed,</a:t>
            </a:r>
            <a:r>
              <a:rPr sz="1000" spc="-15" dirty="0">
                <a:latin typeface="YaleNew" panose="02000602050000020003" pitchFamily="50" charset="0"/>
                <a:cs typeface="Arial"/>
              </a:rPr>
              <a:t> </a:t>
            </a:r>
            <a:r>
              <a:rPr sz="1000" dirty="0">
                <a:latin typeface="YaleNew" panose="02000602050000020003" pitchFamily="50" charset="0"/>
                <a:cs typeface="Arial"/>
              </a:rPr>
              <a:t>there</a:t>
            </a:r>
            <a:r>
              <a:rPr sz="1000" spc="-10" dirty="0">
                <a:latin typeface="YaleNew" panose="02000602050000020003" pitchFamily="50" charset="0"/>
                <a:cs typeface="Arial"/>
              </a:rPr>
              <a:t> </a:t>
            </a:r>
            <a:r>
              <a:rPr sz="1000" dirty="0">
                <a:latin typeface="YaleNew" panose="02000602050000020003" pitchFamily="50" charset="0"/>
                <a:cs typeface="Arial"/>
              </a:rPr>
              <a:t>has</a:t>
            </a:r>
            <a:r>
              <a:rPr sz="1000" spc="-15" dirty="0">
                <a:latin typeface="YaleNew" panose="02000602050000020003" pitchFamily="50" charset="0"/>
                <a:cs typeface="Arial"/>
              </a:rPr>
              <a:t> </a:t>
            </a:r>
            <a:r>
              <a:rPr sz="1000" dirty="0">
                <a:latin typeface="YaleNew" panose="02000602050000020003" pitchFamily="50" charset="0"/>
                <a:cs typeface="Arial"/>
              </a:rPr>
              <a:t>been</a:t>
            </a:r>
            <a:r>
              <a:rPr sz="1000" spc="-10" dirty="0">
                <a:latin typeface="YaleNew" panose="02000602050000020003" pitchFamily="50" charset="0"/>
                <a:cs typeface="Arial"/>
              </a:rPr>
              <a:t> </a:t>
            </a:r>
            <a:r>
              <a:rPr sz="1000" dirty="0">
                <a:latin typeface="YaleNew" panose="02000602050000020003" pitchFamily="50" charset="0"/>
                <a:cs typeface="Arial"/>
              </a:rPr>
              <a:t>an</a:t>
            </a:r>
            <a:r>
              <a:rPr sz="1000" spc="-15" dirty="0">
                <a:latin typeface="YaleNew" panose="02000602050000020003" pitchFamily="50" charset="0"/>
                <a:cs typeface="Arial"/>
              </a:rPr>
              <a:t> </a:t>
            </a:r>
            <a:r>
              <a:rPr sz="1000" dirty="0">
                <a:latin typeface="YaleNew" panose="02000602050000020003" pitchFamily="50" charset="0"/>
                <a:cs typeface="Arial"/>
              </a:rPr>
              <a:t>increase</a:t>
            </a:r>
            <a:r>
              <a:rPr sz="1000" spc="-10" dirty="0">
                <a:latin typeface="YaleNew" panose="02000602050000020003" pitchFamily="50" charset="0"/>
                <a:cs typeface="Arial"/>
              </a:rPr>
              <a:t> </a:t>
            </a:r>
            <a:r>
              <a:rPr sz="1000" spc="-25" dirty="0">
                <a:latin typeface="YaleNew" panose="02000602050000020003" pitchFamily="50" charset="0"/>
                <a:cs typeface="Arial"/>
              </a:rPr>
              <a:t>in </a:t>
            </a:r>
            <a:r>
              <a:rPr sz="1000" dirty="0">
                <a:latin typeface="YaleNew" panose="02000602050000020003" pitchFamily="50" charset="0"/>
                <a:cs typeface="Arial"/>
              </a:rPr>
              <a:t>treatment</a:t>
            </a:r>
            <a:r>
              <a:rPr sz="1000" spc="-10" dirty="0">
                <a:latin typeface="YaleNew" panose="02000602050000020003" pitchFamily="50" charset="0"/>
                <a:cs typeface="Arial"/>
              </a:rPr>
              <a:t> </a:t>
            </a:r>
            <a:r>
              <a:rPr sz="1000" dirty="0">
                <a:latin typeface="YaleNew" panose="02000602050000020003" pitchFamily="50" charset="0"/>
                <a:cs typeface="Arial"/>
              </a:rPr>
              <a:t>completion</a:t>
            </a:r>
            <a:r>
              <a:rPr lang="en-US" sz="1000" dirty="0">
                <a:latin typeface="YaleNew" panose="02000602050000020003" pitchFamily="50" charset="0"/>
                <a:cs typeface="Arial"/>
              </a:rPr>
              <a:t>.</a:t>
            </a:r>
          </a:p>
          <a:p>
            <a:pPr marL="184150" marR="5080" indent="-171450">
              <a:lnSpc>
                <a:spcPct val="100000"/>
              </a:lnSpc>
              <a:spcBef>
                <a:spcPts val="100"/>
              </a:spcBef>
              <a:buFont typeface="Arial" panose="020B0604020202020204" pitchFamily="34" charset="0"/>
              <a:buChar char="•"/>
            </a:pPr>
            <a:r>
              <a:rPr sz="1000" dirty="0">
                <a:latin typeface="YaleNew" panose="02000602050000020003" pitchFamily="50" charset="0"/>
                <a:cs typeface="Arial"/>
              </a:rPr>
              <a:t>For</a:t>
            </a:r>
            <a:r>
              <a:rPr sz="1000" spc="-10" dirty="0">
                <a:latin typeface="YaleNew" panose="02000602050000020003" pitchFamily="50" charset="0"/>
                <a:cs typeface="Arial"/>
              </a:rPr>
              <a:t> </a:t>
            </a:r>
            <a:r>
              <a:rPr sz="1000" dirty="0">
                <a:latin typeface="YaleNew" panose="02000602050000020003" pitchFamily="50" charset="0"/>
                <a:cs typeface="Arial"/>
              </a:rPr>
              <a:t>the</a:t>
            </a:r>
            <a:r>
              <a:rPr sz="1000" spc="-10" dirty="0">
                <a:latin typeface="YaleNew" panose="02000602050000020003" pitchFamily="50" charset="0"/>
                <a:cs typeface="Arial"/>
              </a:rPr>
              <a:t> </a:t>
            </a:r>
            <a:r>
              <a:rPr sz="1000" dirty="0">
                <a:latin typeface="YaleNew" panose="02000602050000020003" pitchFamily="50" charset="0"/>
                <a:cs typeface="Arial"/>
              </a:rPr>
              <a:t>families</a:t>
            </a:r>
            <a:r>
              <a:rPr sz="1000" spc="-5" dirty="0">
                <a:latin typeface="YaleNew" panose="02000602050000020003" pitchFamily="50" charset="0"/>
                <a:cs typeface="Arial"/>
              </a:rPr>
              <a:t> </a:t>
            </a:r>
            <a:r>
              <a:rPr sz="1000" spc="-25" dirty="0">
                <a:latin typeface="YaleNew" panose="02000602050000020003" pitchFamily="50" charset="0"/>
                <a:cs typeface="Arial"/>
              </a:rPr>
              <a:t>who </a:t>
            </a:r>
            <a:r>
              <a:rPr sz="1000" dirty="0">
                <a:latin typeface="YaleNew" panose="02000602050000020003" pitchFamily="50" charset="0"/>
                <a:cs typeface="Arial"/>
              </a:rPr>
              <a:t>discharge</a:t>
            </a:r>
            <a:r>
              <a:rPr sz="1000" spc="-30" dirty="0">
                <a:latin typeface="YaleNew" panose="02000602050000020003" pitchFamily="50" charset="0"/>
                <a:cs typeface="Arial"/>
              </a:rPr>
              <a:t> </a:t>
            </a:r>
            <a:r>
              <a:rPr sz="1000" dirty="0">
                <a:latin typeface="YaleNew" panose="02000602050000020003" pitchFamily="50" charset="0"/>
                <a:cs typeface="Arial"/>
              </a:rPr>
              <a:t>having</a:t>
            </a:r>
            <a:r>
              <a:rPr sz="1000" spc="-25" dirty="0">
                <a:latin typeface="YaleNew" panose="02000602050000020003" pitchFamily="50" charset="0"/>
                <a:cs typeface="Arial"/>
              </a:rPr>
              <a:t> </a:t>
            </a:r>
            <a:r>
              <a:rPr sz="1000" dirty="0">
                <a:latin typeface="YaleNew" panose="02000602050000020003" pitchFamily="50" charset="0"/>
                <a:cs typeface="Arial"/>
              </a:rPr>
              <a:t>successfully</a:t>
            </a:r>
            <a:r>
              <a:rPr sz="1000" spc="-25" dirty="0">
                <a:latin typeface="YaleNew" panose="02000602050000020003" pitchFamily="50" charset="0"/>
                <a:cs typeface="Arial"/>
              </a:rPr>
              <a:t> </a:t>
            </a:r>
            <a:r>
              <a:rPr sz="1000" dirty="0">
                <a:latin typeface="YaleNew" panose="02000602050000020003" pitchFamily="50" charset="0"/>
                <a:cs typeface="Arial"/>
              </a:rPr>
              <a:t>completed</a:t>
            </a:r>
            <a:r>
              <a:rPr sz="1000" spc="-25" dirty="0">
                <a:latin typeface="YaleNew" panose="02000602050000020003" pitchFamily="50" charset="0"/>
                <a:cs typeface="Arial"/>
              </a:rPr>
              <a:t> </a:t>
            </a:r>
            <a:r>
              <a:rPr sz="1000" spc="-10" dirty="0">
                <a:latin typeface="YaleNew" panose="02000602050000020003" pitchFamily="50" charset="0"/>
                <a:cs typeface="Arial"/>
              </a:rPr>
              <a:t>treatment, </a:t>
            </a:r>
            <a:r>
              <a:rPr sz="1000" dirty="0">
                <a:latin typeface="YaleNew" panose="02000602050000020003" pitchFamily="50" charset="0"/>
                <a:cs typeface="Arial"/>
              </a:rPr>
              <a:t>these</a:t>
            </a:r>
            <a:r>
              <a:rPr sz="1000" spc="-20" dirty="0">
                <a:latin typeface="YaleNew" panose="02000602050000020003" pitchFamily="50" charset="0"/>
                <a:cs typeface="Arial"/>
              </a:rPr>
              <a:t> </a:t>
            </a:r>
            <a:r>
              <a:rPr lang="en-US" sz="1000" spc="-20" dirty="0">
                <a:latin typeface="YaleNew" panose="02000602050000020003" pitchFamily="50" charset="0"/>
                <a:cs typeface="Arial"/>
              </a:rPr>
              <a:t>gains have been shown to </a:t>
            </a:r>
            <a:r>
              <a:rPr sz="1000" dirty="0">
                <a:latin typeface="YaleNew" panose="02000602050000020003" pitchFamily="50" charset="0"/>
                <a:cs typeface="Arial"/>
              </a:rPr>
              <a:t>mainta</a:t>
            </a:r>
            <a:r>
              <a:rPr lang="en-US" sz="1000" dirty="0">
                <a:latin typeface="YaleNew" panose="02000602050000020003" pitchFamily="50" charset="0"/>
                <a:cs typeface="Arial"/>
              </a:rPr>
              <a:t>in</a:t>
            </a:r>
            <a:r>
              <a:rPr sz="1000" spc="-15" dirty="0">
                <a:latin typeface="YaleNew" panose="02000602050000020003" pitchFamily="50" charset="0"/>
                <a:cs typeface="Arial"/>
              </a:rPr>
              <a:t> </a:t>
            </a:r>
            <a:r>
              <a:rPr sz="1000" dirty="0">
                <a:latin typeface="YaleNew" panose="02000602050000020003" pitchFamily="50" charset="0"/>
                <a:cs typeface="Arial"/>
              </a:rPr>
              <a:t>6</a:t>
            </a:r>
            <a:r>
              <a:rPr sz="1000" spc="-15" dirty="0">
                <a:latin typeface="YaleNew" panose="02000602050000020003" pitchFamily="50" charset="0"/>
                <a:cs typeface="Arial"/>
              </a:rPr>
              <a:t> </a:t>
            </a:r>
            <a:r>
              <a:rPr sz="1000" spc="-10" dirty="0">
                <a:latin typeface="YaleNew" panose="02000602050000020003" pitchFamily="50" charset="0"/>
                <a:cs typeface="Arial"/>
              </a:rPr>
              <a:t>months </a:t>
            </a:r>
            <a:r>
              <a:rPr sz="1000" dirty="0">
                <a:latin typeface="YaleNew" panose="02000602050000020003" pitchFamily="50" charset="0"/>
                <a:cs typeface="Arial"/>
              </a:rPr>
              <a:t>after </a:t>
            </a:r>
            <a:r>
              <a:rPr sz="1000" spc="-10" dirty="0">
                <a:latin typeface="YaleNew" panose="02000602050000020003" pitchFamily="50" charset="0"/>
                <a:cs typeface="Arial"/>
              </a:rPr>
              <a:t>discharge.</a:t>
            </a:r>
            <a:endParaRPr sz="1000" dirty="0">
              <a:latin typeface="YaleNew" panose="02000602050000020003" pitchFamily="50" charset="0"/>
              <a:cs typeface="Arial"/>
            </a:endParaRPr>
          </a:p>
        </p:txBody>
      </p:sp>
      <p:sp>
        <p:nvSpPr>
          <p:cNvPr id="20" name="object 20"/>
          <p:cNvSpPr txBox="1"/>
          <p:nvPr/>
        </p:nvSpPr>
        <p:spPr>
          <a:xfrm>
            <a:off x="304777" y="5909404"/>
            <a:ext cx="3004820" cy="1705595"/>
          </a:xfrm>
          <a:prstGeom prst="rect">
            <a:avLst/>
          </a:prstGeom>
        </p:spPr>
        <p:txBody>
          <a:bodyPr vert="horz" wrap="square" lIns="0" tIns="12700" rIns="0" bIns="0" rtlCol="0">
            <a:spAutoFit/>
          </a:bodyPr>
          <a:lstStyle/>
          <a:p>
            <a:pPr marL="21590">
              <a:lnSpc>
                <a:spcPct val="100000"/>
              </a:lnSpc>
              <a:spcBef>
                <a:spcPts val="100"/>
              </a:spcBef>
            </a:pPr>
            <a:r>
              <a:rPr sz="1000" b="1" dirty="0">
                <a:latin typeface="YaleNew" panose="02000602050000020003" pitchFamily="50" charset="0"/>
                <a:cs typeface="Arial"/>
              </a:rPr>
              <a:t>Story</a:t>
            </a:r>
            <a:r>
              <a:rPr sz="1000" b="1" spc="-25" dirty="0">
                <a:latin typeface="YaleNew" panose="02000602050000020003" pitchFamily="50" charset="0"/>
                <a:cs typeface="Arial"/>
              </a:rPr>
              <a:t> </a:t>
            </a:r>
            <a:r>
              <a:rPr sz="1000" b="1" dirty="0">
                <a:latin typeface="YaleNew" panose="02000602050000020003" pitchFamily="50" charset="0"/>
                <a:cs typeface="Arial"/>
              </a:rPr>
              <a:t>behind</a:t>
            </a:r>
            <a:r>
              <a:rPr sz="1000" b="1" spc="-15" dirty="0">
                <a:latin typeface="YaleNew" panose="02000602050000020003" pitchFamily="50" charset="0"/>
                <a:cs typeface="Arial"/>
              </a:rPr>
              <a:t> </a:t>
            </a:r>
            <a:r>
              <a:rPr sz="1000" b="1" dirty="0">
                <a:latin typeface="YaleNew" panose="02000602050000020003" pitchFamily="50" charset="0"/>
                <a:cs typeface="Arial"/>
              </a:rPr>
              <a:t>the</a:t>
            </a:r>
            <a:r>
              <a:rPr sz="1000" b="1" spc="-5" dirty="0">
                <a:latin typeface="YaleNew" panose="02000602050000020003" pitchFamily="50" charset="0"/>
                <a:cs typeface="Arial"/>
              </a:rPr>
              <a:t> </a:t>
            </a:r>
            <a:r>
              <a:rPr sz="1000" b="1" spc="-20" dirty="0">
                <a:latin typeface="YaleNew" panose="02000602050000020003" pitchFamily="50" charset="0"/>
                <a:cs typeface="Arial"/>
              </a:rPr>
              <a:t>data:</a:t>
            </a:r>
            <a:endParaRPr sz="1000" dirty="0">
              <a:latin typeface="YaleNew" panose="02000602050000020003" pitchFamily="50" charset="0"/>
              <a:cs typeface="Arial"/>
            </a:endParaRPr>
          </a:p>
          <a:p>
            <a:pPr marL="184150" marR="5080" indent="-171450">
              <a:lnSpc>
                <a:spcPct val="100000"/>
              </a:lnSpc>
              <a:spcBef>
                <a:spcPts val="894"/>
              </a:spcBef>
              <a:buFont typeface="Arial" panose="020B0604020202020204" pitchFamily="34" charset="0"/>
              <a:buChar char="•"/>
            </a:pPr>
            <a:r>
              <a:rPr lang="en-US" sz="1000" spc="5" dirty="0">
                <a:latin typeface="YaleNew" panose="02000602050000020003" pitchFamily="50" charset="0"/>
                <a:cs typeface="Arial"/>
              </a:rPr>
              <a:t>When compared to the state, IICAPS disproportionally serves families of minority racial/ethnic groups.</a:t>
            </a:r>
          </a:p>
          <a:p>
            <a:pPr marL="184150" marR="5080" indent="-171450">
              <a:spcBef>
                <a:spcPts val="894"/>
              </a:spcBef>
              <a:buFont typeface="Arial" panose="020B0604020202020204" pitchFamily="34" charset="0"/>
              <a:buChar char="•"/>
            </a:pPr>
            <a:r>
              <a:rPr lang="en-US" sz="1000" dirty="0">
                <a:solidFill>
                  <a:schemeClr val="tx1"/>
                </a:solidFill>
                <a:latin typeface="YaleNew" panose="02000602050000020003" pitchFamily="50" charset="0"/>
                <a:cs typeface="YaleNew"/>
              </a:rPr>
              <a:t>Diagnosis</a:t>
            </a:r>
            <a:r>
              <a:rPr lang="en-US" sz="1000" spc="-15" dirty="0">
                <a:solidFill>
                  <a:schemeClr val="tx1"/>
                </a:solidFill>
                <a:latin typeface="YaleNew" panose="02000602050000020003" pitchFamily="50" charset="0"/>
                <a:cs typeface="YaleNew"/>
              </a:rPr>
              <a:t> </a:t>
            </a:r>
            <a:r>
              <a:rPr lang="en-US" sz="1000" dirty="0">
                <a:solidFill>
                  <a:schemeClr val="tx1"/>
                </a:solidFill>
                <a:latin typeface="YaleNew" panose="02000602050000020003" pitchFamily="50" charset="0"/>
                <a:cs typeface="YaleNew"/>
              </a:rPr>
              <a:t>data</a:t>
            </a:r>
            <a:r>
              <a:rPr lang="en-US" sz="1000" spc="-10" dirty="0">
                <a:solidFill>
                  <a:schemeClr val="tx1"/>
                </a:solidFill>
                <a:latin typeface="YaleNew" panose="02000602050000020003" pitchFamily="50" charset="0"/>
                <a:cs typeface="YaleNew"/>
              </a:rPr>
              <a:t> </a:t>
            </a:r>
            <a:r>
              <a:rPr lang="en-US" sz="1000" dirty="0">
                <a:solidFill>
                  <a:schemeClr val="tx1"/>
                </a:solidFill>
                <a:latin typeface="YaleNew" panose="02000602050000020003" pitchFamily="50" charset="0"/>
                <a:cs typeface="YaleNew"/>
              </a:rPr>
              <a:t>is</a:t>
            </a:r>
            <a:r>
              <a:rPr lang="en-US" sz="1000" spc="-10" dirty="0">
                <a:solidFill>
                  <a:schemeClr val="tx1"/>
                </a:solidFill>
                <a:latin typeface="YaleNew" panose="02000602050000020003" pitchFamily="50" charset="0"/>
                <a:cs typeface="YaleNew"/>
              </a:rPr>
              <a:t> </a:t>
            </a:r>
            <a:r>
              <a:rPr lang="en-US" sz="1000" dirty="0">
                <a:solidFill>
                  <a:schemeClr val="tx1"/>
                </a:solidFill>
                <a:latin typeface="YaleNew" panose="02000602050000020003" pitchFamily="50" charset="0"/>
                <a:cs typeface="YaleNew"/>
              </a:rPr>
              <a:t>extremely</a:t>
            </a:r>
            <a:r>
              <a:rPr lang="en-US" sz="1000" spc="-10" dirty="0">
                <a:solidFill>
                  <a:schemeClr val="tx1"/>
                </a:solidFill>
                <a:latin typeface="YaleNew" panose="02000602050000020003" pitchFamily="50" charset="0"/>
                <a:cs typeface="YaleNew"/>
              </a:rPr>
              <a:t> variable, </a:t>
            </a:r>
            <a:r>
              <a:rPr lang="en-US" sz="1000" dirty="0">
                <a:solidFill>
                  <a:schemeClr val="tx1"/>
                </a:solidFill>
                <a:latin typeface="YaleNew" panose="02000602050000020003" pitchFamily="50" charset="0"/>
                <a:cs typeface="YaleNew"/>
              </a:rPr>
              <a:t>and</a:t>
            </a:r>
            <a:r>
              <a:rPr lang="en-US" sz="1000" spc="-15" dirty="0">
                <a:solidFill>
                  <a:schemeClr val="tx1"/>
                </a:solidFill>
                <a:latin typeface="YaleNew" panose="02000602050000020003" pitchFamily="50" charset="0"/>
                <a:cs typeface="YaleNew"/>
              </a:rPr>
              <a:t> </a:t>
            </a:r>
            <a:r>
              <a:rPr lang="en-US" sz="1000" dirty="0">
                <a:solidFill>
                  <a:schemeClr val="tx1"/>
                </a:solidFill>
                <a:latin typeface="YaleNew" panose="02000602050000020003" pitchFamily="50" charset="0"/>
                <a:cs typeface="YaleNew"/>
              </a:rPr>
              <a:t>many</a:t>
            </a:r>
            <a:r>
              <a:rPr lang="en-US" sz="1000" spc="-5" dirty="0">
                <a:solidFill>
                  <a:schemeClr val="tx1"/>
                </a:solidFill>
                <a:latin typeface="YaleNew" panose="02000602050000020003" pitchFamily="50" charset="0"/>
                <a:cs typeface="YaleNew"/>
              </a:rPr>
              <a:t> youth </a:t>
            </a:r>
            <a:r>
              <a:rPr lang="en-US" sz="1000" dirty="0">
                <a:solidFill>
                  <a:schemeClr val="tx1"/>
                </a:solidFill>
                <a:latin typeface="YaleNew" panose="02000602050000020003" pitchFamily="50" charset="0"/>
                <a:cs typeface="YaleNew"/>
              </a:rPr>
              <a:t>have multiple</a:t>
            </a:r>
            <a:r>
              <a:rPr lang="en-US" sz="1000" spc="10" dirty="0">
                <a:solidFill>
                  <a:schemeClr val="tx1"/>
                </a:solidFill>
                <a:latin typeface="YaleNew" panose="02000602050000020003" pitchFamily="50" charset="0"/>
                <a:cs typeface="YaleNew"/>
              </a:rPr>
              <a:t> </a:t>
            </a:r>
            <a:r>
              <a:rPr lang="en-US" sz="1000" spc="-10" dirty="0">
                <a:solidFill>
                  <a:schemeClr val="tx1"/>
                </a:solidFill>
                <a:latin typeface="YaleNew" panose="02000602050000020003" pitchFamily="50" charset="0"/>
                <a:cs typeface="YaleNew"/>
              </a:rPr>
              <a:t>diagnosis.</a:t>
            </a:r>
          </a:p>
          <a:p>
            <a:pPr marL="184150" marR="5080" indent="-171450">
              <a:spcBef>
                <a:spcPts val="894"/>
              </a:spcBef>
              <a:buFont typeface="Arial" panose="020B0604020202020204" pitchFamily="34" charset="0"/>
              <a:buChar char="•"/>
            </a:pPr>
            <a:r>
              <a:rPr lang="en-US" sz="1000" spc="-10" dirty="0">
                <a:solidFill>
                  <a:schemeClr val="tx1"/>
                </a:solidFill>
                <a:latin typeface="YaleNew" panose="02000602050000020003" pitchFamily="50" charset="0"/>
                <a:cs typeface="YaleNew"/>
              </a:rPr>
              <a:t>IICAPS primarily serves youth eligible for Medicaid.</a:t>
            </a:r>
          </a:p>
          <a:p>
            <a:pPr marL="184150" marR="5080" indent="-171450">
              <a:lnSpc>
                <a:spcPct val="100000"/>
              </a:lnSpc>
              <a:spcBef>
                <a:spcPts val="894"/>
              </a:spcBef>
              <a:buFont typeface="Arial" panose="020B0604020202020204" pitchFamily="34" charset="0"/>
              <a:buChar char="•"/>
            </a:pPr>
            <a:endParaRPr lang="en-US" sz="1000" spc="5" dirty="0">
              <a:latin typeface="YaleNew" panose="02000602050000020003" pitchFamily="50" charset="0"/>
              <a:cs typeface="Arial"/>
            </a:endParaRPr>
          </a:p>
        </p:txBody>
      </p:sp>
      <p:pic>
        <p:nvPicPr>
          <p:cNvPr id="22" name="object 22"/>
          <p:cNvPicPr/>
          <p:nvPr/>
        </p:nvPicPr>
        <p:blipFill>
          <a:blip r:embed="rId3" cstate="print"/>
          <a:stretch>
            <a:fillRect/>
          </a:stretch>
        </p:blipFill>
        <p:spPr>
          <a:xfrm>
            <a:off x="3554075" y="4474804"/>
            <a:ext cx="2982468" cy="1935979"/>
          </a:xfrm>
          <a:prstGeom prst="rect">
            <a:avLst/>
          </a:prstGeom>
        </p:spPr>
      </p:pic>
      <p:sp>
        <p:nvSpPr>
          <p:cNvPr id="27" name="TextBox 26">
            <a:extLst>
              <a:ext uri="{FF2B5EF4-FFF2-40B4-BE49-F238E27FC236}">
                <a16:creationId xmlns:a16="http://schemas.microsoft.com/office/drawing/2014/main" id="{1BDE372C-C63D-F29C-E4ED-85A6DAEE19D7}"/>
              </a:ext>
            </a:extLst>
          </p:cNvPr>
          <p:cNvSpPr txBox="1"/>
          <p:nvPr/>
        </p:nvSpPr>
        <p:spPr>
          <a:xfrm>
            <a:off x="6648753" y="5051035"/>
            <a:ext cx="3285709" cy="2354491"/>
          </a:xfrm>
          <a:prstGeom prst="rect">
            <a:avLst/>
          </a:prstGeom>
          <a:noFill/>
        </p:spPr>
        <p:txBody>
          <a:bodyPr wrap="square">
            <a:spAutoFit/>
          </a:bodyPr>
          <a:lstStyle/>
          <a:p>
            <a:pPr marL="171450" indent="-171450">
              <a:buFont typeface="Arial" panose="020B0604020202020204" pitchFamily="34" charset="0"/>
              <a:buChar char="•"/>
            </a:pPr>
            <a:r>
              <a:rPr lang="en-US" sz="1000" dirty="0">
                <a:solidFill>
                  <a:schemeClr val="tx1"/>
                </a:solidFill>
                <a:latin typeface="YaleNew" panose="02000602050000020003" pitchFamily="50" charset="0"/>
              </a:rPr>
              <a:t>67</a:t>
            </a:r>
            <a:r>
              <a:rPr lang="en-US" sz="1050" dirty="0">
                <a:solidFill>
                  <a:schemeClr val="tx1"/>
                </a:solidFill>
                <a:latin typeface="YaleNew" panose="02000602050000020003" pitchFamily="50" charset="0"/>
              </a:rPr>
              <a:t>% of children and adolescents report one or more experiences of complex trauma</a:t>
            </a:r>
          </a:p>
          <a:p>
            <a:pPr marL="171450" indent="-171450">
              <a:buFont typeface="Arial" panose="020B0604020202020204" pitchFamily="34" charset="0"/>
              <a:buChar char="•"/>
            </a:pPr>
            <a:r>
              <a:rPr lang="en-US" sz="1050" dirty="0">
                <a:solidFill>
                  <a:schemeClr val="tx1"/>
                </a:solidFill>
                <a:latin typeface="YaleNew" panose="02000602050000020003" pitchFamily="50" charset="0"/>
              </a:rPr>
              <a:t>Roughly half of IICAPS parents endorse 4+ adverse childhood experiences</a:t>
            </a:r>
            <a:endParaRPr lang="en-US" sz="1050" dirty="0">
              <a:solidFill>
                <a:schemeClr val="tx1"/>
              </a:solidFill>
              <a:latin typeface="YaleNew" panose="02000602050000020003" pitchFamily="50" charset="0"/>
              <a:cs typeface="Arial"/>
            </a:endParaRPr>
          </a:p>
          <a:p>
            <a:pPr marL="171450" indent="-171450">
              <a:buFont typeface="Arial" panose="020B0604020202020204" pitchFamily="34" charset="0"/>
              <a:buChar char="•"/>
            </a:pPr>
            <a:r>
              <a:rPr lang="en-US" sz="1050" dirty="0">
                <a:solidFill>
                  <a:schemeClr val="tx1"/>
                </a:solidFill>
                <a:latin typeface="YaleNew" panose="02000602050000020003" pitchFamily="50" charset="0"/>
                <a:cs typeface="Arial"/>
              </a:rPr>
              <a:t>Program</a:t>
            </a:r>
            <a:r>
              <a:rPr lang="en-US" sz="1050" spc="-30"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evaluation</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data</a:t>
            </a:r>
            <a:r>
              <a:rPr lang="en-US" sz="1050" spc="-2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from</a:t>
            </a:r>
            <a:r>
              <a:rPr lang="en-US" sz="1050" spc="-2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2006</a:t>
            </a:r>
            <a:r>
              <a:rPr lang="en-US" sz="1050" spc="-25"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a:t>
            </a:r>
            <a:r>
              <a:rPr lang="en-US" sz="1050" spc="-20" dirty="0">
                <a:solidFill>
                  <a:schemeClr val="tx1"/>
                </a:solidFill>
                <a:latin typeface="YaleNew" panose="02000602050000020003" pitchFamily="50" charset="0"/>
                <a:cs typeface="Arial"/>
              </a:rPr>
              <a:t>2019 </a:t>
            </a:r>
            <a:r>
              <a:rPr lang="en-US" sz="1050" dirty="0">
                <a:solidFill>
                  <a:schemeClr val="tx1"/>
                </a:solidFill>
                <a:latin typeface="YaleNew" panose="02000602050000020003" pitchFamily="50" charset="0"/>
                <a:cs typeface="Arial"/>
              </a:rPr>
              <a:t>demonstrates</a:t>
            </a:r>
            <a:r>
              <a:rPr lang="en-US" sz="1050" spc="-2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that</a:t>
            </a:r>
            <a:r>
              <a:rPr lang="en-US" sz="1050" spc="-25"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children</a:t>
            </a:r>
            <a:r>
              <a:rPr lang="en-US" sz="1050" spc="-2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and</a:t>
            </a:r>
            <a:r>
              <a:rPr lang="en-US" sz="1050" spc="-2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families</a:t>
            </a:r>
            <a:r>
              <a:rPr lang="en-US" sz="1050" spc="-25"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receiving</a:t>
            </a:r>
            <a:r>
              <a:rPr lang="en-US" sz="1050" spc="-25" dirty="0">
                <a:solidFill>
                  <a:schemeClr val="tx1"/>
                </a:solidFill>
                <a:latin typeface="YaleNew" panose="02000602050000020003" pitchFamily="50" charset="0"/>
                <a:cs typeface="Arial"/>
              </a:rPr>
              <a:t> </a:t>
            </a:r>
            <a:r>
              <a:rPr lang="en-US" sz="1050" spc="-50" dirty="0">
                <a:solidFill>
                  <a:schemeClr val="tx1"/>
                </a:solidFill>
                <a:latin typeface="YaleNew" panose="02000602050000020003" pitchFamily="50" charset="0"/>
                <a:cs typeface="Arial"/>
              </a:rPr>
              <a:t>a </a:t>
            </a:r>
            <a:r>
              <a:rPr lang="en-US" sz="1050" dirty="0">
                <a:solidFill>
                  <a:schemeClr val="tx1"/>
                </a:solidFill>
                <a:latin typeface="YaleNew" panose="02000602050000020003" pitchFamily="50" charset="0"/>
                <a:cs typeface="Arial"/>
              </a:rPr>
              <a:t>repeat</a:t>
            </a:r>
            <a:r>
              <a:rPr lang="en-US" sz="1050" spc="-25"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episode</a:t>
            </a:r>
            <a:r>
              <a:rPr lang="en-US" sz="1050" spc="-2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of</a:t>
            </a:r>
            <a:r>
              <a:rPr lang="en-US" sz="1050" spc="-2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IICAPS</a:t>
            </a:r>
            <a:r>
              <a:rPr lang="en-US" sz="1050" spc="-20"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continue</a:t>
            </a:r>
            <a:r>
              <a:rPr lang="en-US" sz="1050" spc="-2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to</a:t>
            </a:r>
            <a:r>
              <a:rPr lang="en-US" sz="1050" spc="-2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make</a:t>
            </a:r>
            <a:r>
              <a:rPr lang="en-US" sz="1050" spc="-2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gains.</a:t>
            </a:r>
            <a:r>
              <a:rPr lang="en-US" sz="1050" spc="-25" dirty="0">
                <a:solidFill>
                  <a:schemeClr val="tx1"/>
                </a:solidFill>
                <a:latin typeface="YaleNew" panose="02000602050000020003" pitchFamily="50" charset="0"/>
                <a:cs typeface="Arial"/>
              </a:rPr>
              <a:t> </a:t>
            </a:r>
          </a:p>
          <a:p>
            <a:pPr marL="171450" indent="-171450">
              <a:buFont typeface="Arial" panose="020B0604020202020204" pitchFamily="34" charset="0"/>
              <a:buChar char="•"/>
            </a:pPr>
            <a:r>
              <a:rPr lang="en-US" sz="1050" spc="-25" dirty="0">
                <a:solidFill>
                  <a:schemeClr val="tx1"/>
                </a:solidFill>
                <a:latin typeface="YaleNew" panose="02000602050000020003" pitchFamily="50" charset="0"/>
                <a:cs typeface="Arial"/>
              </a:rPr>
              <a:t>The  </a:t>
            </a:r>
            <a:r>
              <a:rPr lang="en-US" sz="1050" dirty="0">
                <a:solidFill>
                  <a:schemeClr val="tx1"/>
                </a:solidFill>
                <a:latin typeface="YaleNew" panose="02000602050000020003" pitchFamily="50" charset="0"/>
                <a:cs typeface="Arial"/>
              </a:rPr>
              <a:t>majority</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of</a:t>
            </a:r>
            <a:r>
              <a:rPr lang="en-US" sz="1050" spc="-3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IICAPS</a:t>
            </a:r>
            <a:r>
              <a:rPr lang="en-US" sz="1050" spc="-30"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patients </a:t>
            </a:r>
            <a:r>
              <a:rPr lang="en-US" sz="1050" dirty="0">
                <a:solidFill>
                  <a:schemeClr val="tx1"/>
                </a:solidFill>
                <a:latin typeface="YaleNew" panose="02000602050000020003" pitchFamily="50" charset="0"/>
                <a:cs typeface="Arial"/>
              </a:rPr>
              <a:t>(82%)</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will</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require</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only</a:t>
            </a:r>
            <a:r>
              <a:rPr lang="en-US" sz="1050" spc="-2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one</a:t>
            </a:r>
            <a:r>
              <a:rPr lang="en-US" sz="1050" spc="-30"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episode</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of</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care</a:t>
            </a:r>
            <a:r>
              <a:rPr lang="en-US" sz="1050" spc="-2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to</a:t>
            </a:r>
            <a:r>
              <a:rPr lang="en-US" sz="1050" spc="-30"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maintain </a:t>
            </a:r>
            <a:r>
              <a:rPr lang="en-US" sz="1050" dirty="0">
                <a:solidFill>
                  <a:schemeClr val="tx1"/>
                </a:solidFill>
                <a:latin typeface="YaleNew" panose="02000602050000020003" pitchFamily="50" charset="0"/>
                <a:cs typeface="Arial"/>
              </a:rPr>
              <a:t>stability. </a:t>
            </a:r>
          </a:p>
          <a:p>
            <a:pPr marL="171450" indent="-171450">
              <a:buFont typeface="Arial" panose="020B0604020202020204" pitchFamily="34" charset="0"/>
              <a:buChar char="•"/>
            </a:pPr>
            <a:r>
              <a:rPr lang="en-US" sz="1050" dirty="0">
                <a:solidFill>
                  <a:schemeClr val="tx1"/>
                </a:solidFill>
                <a:latin typeface="YaleNew" panose="02000602050000020003" pitchFamily="50" charset="0"/>
                <a:cs typeface="Arial"/>
              </a:rPr>
              <a:t>For those who require a second episode of care, they don’t return as acute, and they make increased gains. </a:t>
            </a:r>
          </a:p>
          <a:p>
            <a:pPr marL="171450" indent="-171450">
              <a:buFont typeface="Arial" panose="020B0604020202020204" pitchFamily="34" charset="0"/>
              <a:buChar char="•"/>
            </a:pPr>
            <a:r>
              <a:rPr lang="en-US" sz="1050" dirty="0">
                <a:solidFill>
                  <a:schemeClr val="tx1"/>
                </a:solidFill>
                <a:latin typeface="YaleNew" panose="02000602050000020003" pitchFamily="50" charset="0"/>
                <a:cs typeface="Arial"/>
              </a:rPr>
              <a:t>The likelihood of requiring more</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than</a:t>
            </a:r>
            <a:r>
              <a:rPr lang="en-US" sz="1050" spc="-30"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three </a:t>
            </a:r>
            <a:r>
              <a:rPr lang="en-US" sz="1050" dirty="0">
                <a:solidFill>
                  <a:schemeClr val="tx1"/>
                </a:solidFill>
                <a:latin typeface="YaleNew" panose="02000602050000020003" pitchFamily="50" charset="0"/>
                <a:cs typeface="Arial"/>
              </a:rPr>
              <a:t>episodes</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of</a:t>
            </a:r>
            <a:r>
              <a:rPr lang="en-US" sz="1050" spc="-30" dirty="0">
                <a:solidFill>
                  <a:schemeClr val="tx1"/>
                </a:solidFill>
                <a:latin typeface="YaleNew" panose="02000602050000020003" pitchFamily="50" charset="0"/>
                <a:cs typeface="Arial"/>
              </a:rPr>
              <a:t> IICAPS </a:t>
            </a:r>
            <a:r>
              <a:rPr lang="en-US" sz="1050" dirty="0">
                <a:solidFill>
                  <a:schemeClr val="tx1"/>
                </a:solidFill>
                <a:latin typeface="YaleNew" panose="02000602050000020003" pitchFamily="50" charset="0"/>
                <a:cs typeface="Arial"/>
              </a:rPr>
              <a:t>is</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extremely</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rare and</a:t>
            </a:r>
            <a:r>
              <a:rPr lang="en-US" sz="1050" spc="-3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is</a:t>
            </a:r>
            <a:r>
              <a:rPr lang="en-US" sz="1050" spc="-30" dirty="0">
                <a:solidFill>
                  <a:schemeClr val="tx1"/>
                </a:solidFill>
                <a:latin typeface="YaleNew" panose="02000602050000020003" pitchFamily="50" charset="0"/>
                <a:cs typeface="Arial"/>
              </a:rPr>
              <a:t> </a:t>
            </a:r>
            <a:r>
              <a:rPr lang="en-US" sz="1050" spc="-20" dirty="0">
                <a:solidFill>
                  <a:schemeClr val="tx1"/>
                </a:solidFill>
                <a:latin typeface="YaleNew" panose="02000602050000020003" pitchFamily="50" charset="0"/>
                <a:cs typeface="Arial"/>
              </a:rPr>
              <a:t>only </a:t>
            </a:r>
            <a:r>
              <a:rPr lang="en-US" sz="1050" dirty="0">
                <a:solidFill>
                  <a:schemeClr val="tx1"/>
                </a:solidFill>
                <a:latin typeface="YaleNew" panose="02000602050000020003" pitchFamily="50" charset="0"/>
                <a:cs typeface="Arial"/>
              </a:rPr>
              <a:t>used</a:t>
            </a:r>
            <a:r>
              <a:rPr lang="en-US" sz="1050" spc="-45"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for</a:t>
            </a:r>
            <a:r>
              <a:rPr lang="en-US" sz="1050" spc="-4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youth</a:t>
            </a:r>
            <a:r>
              <a:rPr lang="en-US" sz="1050" spc="-4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with</a:t>
            </a:r>
            <a:r>
              <a:rPr lang="en-US" sz="1050" spc="-4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persistent</a:t>
            </a:r>
            <a:r>
              <a:rPr lang="en-US" sz="1050" spc="-4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and</a:t>
            </a:r>
            <a:r>
              <a:rPr lang="en-US" sz="1050" spc="-40" dirty="0">
                <a:solidFill>
                  <a:schemeClr val="tx1"/>
                </a:solidFill>
                <a:latin typeface="YaleNew" panose="02000602050000020003" pitchFamily="50" charset="0"/>
                <a:cs typeface="Arial"/>
              </a:rPr>
              <a:t> </a:t>
            </a:r>
            <a:r>
              <a:rPr lang="en-US" sz="1050" dirty="0">
                <a:solidFill>
                  <a:schemeClr val="tx1"/>
                </a:solidFill>
                <a:latin typeface="YaleNew" panose="02000602050000020003" pitchFamily="50" charset="0"/>
                <a:cs typeface="Arial"/>
              </a:rPr>
              <a:t>severe</a:t>
            </a:r>
            <a:r>
              <a:rPr lang="en-US" sz="1050" spc="-45" dirty="0">
                <a:solidFill>
                  <a:schemeClr val="tx1"/>
                </a:solidFill>
                <a:latin typeface="YaleNew" panose="02000602050000020003" pitchFamily="50" charset="0"/>
                <a:cs typeface="Arial"/>
              </a:rPr>
              <a:t> </a:t>
            </a:r>
            <a:r>
              <a:rPr lang="en-US" sz="1050" spc="-10" dirty="0">
                <a:solidFill>
                  <a:schemeClr val="tx1"/>
                </a:solidFill>
                <a:latin typeface="YaleNew" panose="02000602050000020003" pitchFamily="50" charset="0"/>
                <a:cs typeface="Arial"/>
              </a:rPr>
              <a:t>symptoms. </a:t>
            </a:r>
            <a:endParaRPr lang="en-US" sz="1050" dirty="0">
              <a:solidFill>
                <a:schemeClr val="tx1"/>
              </a:solidFill>
              <a:latin typeface="YaleNew" panose="02000602050000020003" pitchFamily="50" charset="0"/>
              <a:cs typeface="Arial"/>
            </a:endParaRPr>
          </a:p>
        </p:txBody>
      </p:sp>
      <p:sp>
        <p:nvSpPr>
          <p:cNvPr id="29" name="TextBox 28">
            <a:extLst>
              <a:ext uri="{FF2B5EF4-FFF2-40B4-BE49-F238E27FC236}">
                <a16:creationId xmlns:a16="http://schemas.microsoft.com/office/drawing/2014/main" id="{20DEB31F-A80C-F123-627F-D19A274670E5}"/>
              </a:ext>
            </a:extLst>
          </p:cNvPr>
          <p:cNvSpPr txBox="1"/>
          <p:nvPr/>
        </p:nvSpPr>
        <p:spPr>
          <a:xfrm>
            <a:off x="3538536" y="2559484"/>
            <a:ext cx="3079683" cy="1810752"/>
          </a:xfrm>
          <a:prstGeom prst="rect">
            <a:avLst/>
          </a:prstGeom>
          <a:noFill/>
        </p:spPr>
        <p:txBody>
          <a:bodyPr wrap="square">
            <a:spAutoFit/>
          </a:bodyPr>
          <a:lstStyle/>
          <a:p>
            <a:pPr marL="183515" marR="5080" indent="-171450">
              <a:spcBef>
                <a:spcPts val="100"/>
              </a:spcBef>
              <a:buFont typeface="Arial" panose="020B0604020202020204" pitchFamily="34" charset="0"/>
              <a:buChar char="•"/>
              <a:tabLst>
                <a:tab pos="247650" algn="l"/>
              </a:tabLst>
            </a:pPr>
            <a:r>
              <a:rPr lang="en-US" sz="1000" dirty="0">
                <a:solidFill>
                  <a:schemeClr val="tx1"/>
                </a:solidFill>
                <a:latin typeface="YaleNew"/>
                <a:cs typeface="YaleNew"/>
              </a:rPr>
              <a:t>For all treatment completers, we see a significant</a:t>
            </a:r>
            <a:r>
              <a:rPr lang="en-US" sz="1000" spc="-30" dirty="0">
                <a:solidFill>
                  <a:schemeClr val="tx1"/>
                </a:solidFill>
                <a:latin typeface="YaleNew"/>
                <a:cs typeface="YaleNew"/>
              </a:rPr>
              <a:t> </a:t>
            </a:r>
            <a:r>
              <a:rPr lang="en-US" sz="1000" dirty="0">
                <a:solidFill>
                  <a:schemeClr val="tx1"/>
                </a:solidFill>
                <a:latin typeface="YaleNew"/>
                <a:cs typeface="YaleNew"/>
              </a:rPr>
              <a:t>reduction</a:t>
            </a:r>
            <a:r>
              <a:rPr lang="en-US" sz="1000" spc="-15" dirty="0">
                <a:solidFill>
                  <a:schemeClr val="tx1"/>
                </a:solidFill>
                <a:latin typeface="YaleNew"/>
                <a:cs typeface="YaleNew"/>
              </a:rPr>
              <a:t> </a:t>
            </a:r>
            <a:r>
              <a:rPr lang="en-US" sz="1000" dirty="0">
                <a:solidFill>
                  <a:schemeClr val="tx1"/>
                </a:solidFill>
                <a:latin typeface="YaleNew"/>
                <a:cs typeface="YaleNew"/>
              </a:rPr>
              <a:t>in</a:t>
            </a:r>
            <a:r>
              <a:rPr lang="en-US" sz="1000" spc="-20" dirty="0">
                <a:solidFill>
                  <a:schemeClr val="tx1"/>
                </a:solidFill>
                <a:latin typeface="YaleNew"/>
                <a:cs typeface="YaleNew"/>
              </a:rPr>
              <a:t> </a:t>
            </a:r>
            <a:r>
              <a:rPr lang="en-US" sz="1000" dirty="0">
                <a:solidFill>
                  <a:schemeClr val="tx1"/>
                </a:solidFill>
                <a:latin typeface="YaleNew"/>
                <a:cs typeface="YaleNew"/>
              </a:rPr>
              <a:t>Ohio</a:t>
            </a:r>
            <a:r>
              <a:rPr lang="en-US" sz="1000" spc="-30" dirty="0">
                <a:solidFill>
                  <a:schemeClr val="tx1"/>
                </a:solidFill>
                <a:latin typeface="YaleNew"/>
                <a:cs typeface="YaleNew"/>
              </a:rPr>
              <a:t> </a:t>
            </a:r>
            <a:r>
              <a:rPr lang="en-US" sz="1000" dirty="0">
                <a:solidFill>
                  <a:schemeClr val="tx1"/>
                </a:solidFill>
                <a:latin typeface="YaleNew"/>
                <a:cs typeface="YaleNew"/>
              </a:rPr>
              <a:t>scale</a:t>
            </a:r>
            <a:r>
              <a:rPr lang="en-US" sz="1000" spc="-15" dirty="0">
                <a:solidFill>
                  <a:schemeClr val="tx1"/>
                </a:solidFill>
                <a:latin typeface="YaleNew"/>
                <a:cs typeface="YaleNew"/>
              </a:rPr>
              <a:t> </a:t>
            </a:r>
            <a:r>
              <a:rPr lang="en-US" sz="1000" dirty="0">
                <a:solidFill>
                  <a:schemeClr val="tx1"/>
                </a:solidFill>
                <a:latin typeface="YaleNew"/>
                <a:cs typeface="YaleNew"/>
              </a:rPr>
              <a:t>symptom</a:t>
            </a:r>
            <a:r>
              <a:rPr lang="en-US" sz="1000" spc="-15" dirty="0">
                <a:solidFill>
                  <a:schemeClr val="tx1"/>
                </a:solidFill>
                <a:latin typeface="YaleNew"/>
                <a:cs typeface="YaleNew"/>
              </a:rPr>
              <a:t> </a:t>
            </a:r>
            <a:r>
              <a:rPr lang="en-US" sz="1000" spc="-10" dirty="0">
                <a:solidFill>
                  <a:schemeClr val="tx1"/>
                </a:solidFill>
                <a:latin typeface="YaleNew"/>
                <a:cs typeface="YaleNew"/>
              </a:rPr>
              <a:t>severity </a:t>
            </a:r>
            <a:r>
              <a:rPr lang="en-US" sz="1000" dirty="0">
                <a:solidFill>
                  <a:schemeClr val="tx1"/>
                </a:solidFill>
                <a:latin typeface="YaleNew"/>
                <a:cs typeface="YaleNew"/>
              </a:rPr>
              <a:t>and</a:t>
            </a:r>
            <a:r>
              <a:rPr lang="en-US" sz="1000" spc="5" dirty="0">
                <a:solidFill>
                  <a:schemeClr val="tx1"/>
                </a:solidFill>
                <a:latin typeface="YaleNew"/>
                <a:cs typeface="YaleNew"/>
              </a:rPr>
              <a:t> </a:t>
            </a:r>
            <a:r>
              <a:rPr lang="en-US" sz="1000" dirty="0">
                <a:solidFill>
                  <a:schemeClr val="tx1"/>
                </a:solidFill>
                <a:latin typeface="YaleNew"/>
                <a:cs typeface="YaleNew"/>
              </a:rPr>
              <a:t>improvement</a:t>
            </a:r>
            <a:r>
              <a:rPr lang="en-US" sz="1000" spc="20" dirty="0">
                <a:solidFill>
                  <a:schemeClr val="tx1"/>
                </a:solidFill>
                <a:latin typeface="YaleNew"/>
                <a:cs typeface="YaleNew"/>
              </a:rPr>
              <a:t> </a:t>
            </a:r>
            <a:r>
              <a:rPr lang="en-US" sz="1000" dirty="0">
                <a:solidFill>
                  <a:schemeClr val="tx1"/>
                </a:solidFill>
                <a:latin typeface="YaleNew"/>
                <a:cs typeface="YaleNew"/>
              </a:rPr>
              <a:t>in</a:t>
            </a:r>
            <a:r>
              <a:rPr lang="en-US" sz="1000" spc="5" dirty="0">
                <a:solidFill>
                  <a:schemeClr val="tx1"/>
                </a:solidFill>
                <a:latin typeface="YaleNew"/>
                <a:cs typeface="YaleNew"/>
              </a:rPr>
              <a:t> </a:t>
            </a:r>
            <a:r>
              <a:rPr lang="en-US" sz="1000" dirty="0">
                <a:solidFill>
                  <a:schemeClr val="tx1"/>
                </a:solidFill>
                <a:latin typeface="YaleNew"/>
                <a:cs typeface="YaleNew"/>
              </a:rPr>
              <a:t>Ohio</a:t>
            </a:r>
            <a:r>
              <a:rPr lang="en-US" sz="1000" spc="5" dirty="0">
                <a:solidFill>
                  <a:schemeClr val="tx1"/>
                </a:solidFill>
                <a:latin typeface="YaleNew"/>
                <a:cs typeface="YaleNew"/>
              </a:rPr>
              <a:t> </a:t>
            </a:r>
            <a:r>
              <a:rPr lang="en-US" sz="1000" dirty="0">
                <a:solidFill>
                  <a:schemeClr val="tx1"/>
                </a:solidFill>
                <a:latin typeface="YaleNew"/>
                <a:cs typeface="YaleNew"/>
              </a:rPr>
              <a:t>scale</a:t>
            </a:r>
            <a:r>
              <a:rPr lang="en-US" sz="1000" spc="15" dirty="0">
                <a:solidFill>
                  <a:schemeClr val="tx1"/>
                </a:solidFill>
                <a:latin typeface="YaleNew"/>
                <a:cs typeface="YaleNew"/>
              </a:rPr>
              <a:t> </a:t>
            </a:r>
            <a:r>
              <a:rPr lang="en-US" sz="1000" spc="-10" dirty="0">
                <a:solidFill>
                  <a:schemeClr val="tx1"/>
                </a:solidFill>
                <a:latin typeface="YaleNew"/>
                <a:cs typeface="YaleNew"/>
              </a:rPr>
              <a:t>functioning</a:t>
            </a:r>
          </a:p>
          <a:p>
            <a:pPr marL="183515" marR="5080" indent="-171450">
              <a:spcBef>
                <a:spcPts val="100"/>
              </a:spcBef>
              <a:buFont typeface="Arial" panose="020B0604020202020204" pitchFamily="34" charset="0"/>
              <a:buChar char="•"/>
              <a:tabLst>
                <a:tab pos="247650" algn="l"/>
              </a:tabLst>
            </a:pPr>
            <a:r>
              <a:rPr lang="en-US" sz="1000" dirty="0">
                <a:solidFill>
                  <a:schemeClr val="tx1"/>
                </a:solidFill>
                <a:latin typeface="YaleNew"/>
                <a:cs typeface="YaleNew"/>
              </a:rPr>
              <a:t>50%</a:t>
            </a:r>
            <a:r>
              <a:rPr lang="en-US" sz="1000" spc="10" dirty="0">
                <a:solidFill>
                  <a:schemeClr val="tx1"/>
                </a:solidFill>
                <a:latin typeface="YaleNew"/>
                <a:cs typeface="YaleNew"/>
              </a:rPr>
              <a:t> </a:t>
            </a:r>
            <a:r>
              <a:rPr lang="en-US" sz="1000" dirty="0">
                <a:solidFill>
                  <a:schemeClr val="tx1"/>
                </a:solidFill>
                <a:latin typeface="YaleNew"/>
                <a:cs typeface="YaleNew"/>
              </a:rPr>
              <a:t>of</a:t>
            </a:r>
            <a:r>
              <a:rPr lang="en-US" sz="1000" spc="10" dirty="0">
                <a:solidFill>
                  <a:schemeClr val="tx1"/>
                </a:solidFill>
                <a:latin typeface="YaleNew"/>
                <a:cs typeface="YaleNew"/>
              </a:rPr>
              <a:t> </a:t>
            </a:r>
            <a:r>
              <a:rPr lang="en-US" sz="1000" dirty="0">
                <a:solidFill>
                  <a:schemeClr val="tx1"/>
                </a:solidFill>
                <a:latin typeface="YaleNew"/>
                <a:cs typeface="YaleNew"/>
              </a:rPr>
              <a:t>cases</a:t>
            </a:r>
            <a:r>
              <a:rPr lang="en-US" sz="1000" spc="10" dirty="0">
                <a:solidFill>
                  <a:schemeClr val="tx1"/>
                </a:solidFill>
                <a:latin typeface="YaleNew"/>
                <a:cs typeface="YaleNew"/>
              </a:rPr>
              <a:t> </a:t>
            </a:r>
            <a:r>
              <a:rPr lang="en-US" sz="1000" dirty="0">
                <a:solidFill>
                  <a:schemeClr val="tx1"/>
                </a:solidFill>
                <a:latin typeface="YaleNew"/>
                <a:cs typeface="YaleNew"/>
              </a:rPr>
              <a:t>on</a:t>
            </a:r>
            <a:r>
              <a:rPr lang="en-US" sz="1000" spc="10" dirty="0">
                <a:solidFill>
                  <a:schemeClr val="tx1"/>
                </a:solidFill>
                <a:latin typeface="YaleNew"/>
                <a:cs typeface="YaleNew"/>
              </a:rPr>
              <a:t> </a:t>
            </a:r>
            <a:r>
              <a:rPr lang="en-US" sz="1000" dirty="0">
                <a:solidFill>
                  <a:schemeClr val="tx1"/>
                </a:solidFill>
                <a:latin typeface="YaleNew"/>
                <a:cs typeface="YaleNew"/>
              </a:rPr>
              <a:t>average</a:t>
            </a:r>
            <a:r>
              <a:rPr lang="en-US" sz="1000" spc="10" dirty="0">
                <a:solidFill>
                  <a:schemeClr val="tx1"/>
                </a:solidFill>
                <a:latin typeface="YaleNew"/>
                <a:cs typeface="YaleNew"/>
              </a:rPr>
              <a:t> </a:t>
            </a:r>
            <a:r>
              <a:rPr lang="en-US" sz="1000" dirty="0">
                <a:solidFill>
                  <a:schemeClr val="tx1"/>
                </a:solidFill>
                <a:latin typeface="YaleNew"/>
                <a:cs typeface="YaleNew"/>
              </a:rPr>
              <a:t>showed</a:t>
            </a:r>
            <a:r>
              <a:rPr lang="en-US" sz="1000" spc="10" dirty="0">
                <a:solidFill>
                  <a:schemeClr val="tx1"/>
                </a:solidFill>
                <a:latin typeface="YaleNew"/>
                <a:cs typeface="YaleNew"/>
              </a:rPr>
              <a:t> </a:t>
            </a:r>
            <a:r>
              <a:rPr lang="en-US" sz="1000" dirty="0">
                <a:solidFill>
                  <a:schemeClr val="tx1"/>
                </a:solidFill>
                <a:latin typeface="YaleNew"/>
                <a:cs typeface="YaleNew"/>
              </a:rPr>
              <a:t>clinically</a:t>
            </a:r>
            <a:r>
              <a:rPr lang="en-US" sz="1000" spc="20" dirty="0">
                <a:solidFill>
                  <a:schemeClr val="tx1"/>
                </a:solidFill>
                <a:latin typeface="YaleNew"/>
                <a:cs typeface="YaleNew"/>
              </a:rPr>
              <a:t> </a:t>
            </a:r>
            <a:r>
              <a:rPr lang="en-US" sz="1000" spc="-10" dirty="0">
                <a:solidFill>
                  <a:schemeClr val="tx1"/>
                </a:solidFill>
                <a:latin typeface="YaleNew"/>
                <a:cs typeface="YaleNew"/>
              </a:rPr>
              <a:t>reliable changes</a:t>
            </a:r>
          </a:p>
          <a:p>
            <a:pPr marL="183515" marR="5080" indent="-171450">
              <a:spcBef>
                <a:spcPts val="100"/>
              </a:spcBef>
              <a:buFont typeface="Arial" panose="020B0604020202020204" pitchFamily="34" charset="0"/>
              <a:buChar char="•"/>
              <a:tabLst>
                <a:tab pos="247650" algn="l"/>
              </a:tabLst>
            </a:pPr>
            <a:r>
              <a:rPr lang="en-US" sz="1000" dirty="0">
                <a:solidFill>
                  <a:schemeClr val="tx1"/>
                </a:solidFill>
                <a:latin typeface="YaleNew" panose="02000602050000020003" pitchFamily="50" charset="0"/>
                <a:cs typeface="Arial"/>
              </a:rPr>
              <a:t>Of</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those</a:t>
            </a:r>
            <a:r>
              <a:rPr lang="en-US" sz="1000" spc="-1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who</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complete</a:t>
            </a:r>
            <a:r>
              <a:rPr lang="en-US" sz="1000" spc="-1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the</a:t>
            </a:r>
            <a:r>
              <a:rPr lang="en-US" sz="1000" spc="-10" dirty="0">
                <a:solidFill>
                  <a:schemeClr val="tx1"/>
                </a:solidFill>
                <a:latin typeface="YaleNew" panose="02000602050000020003" pitchFamily="50" charset="0"/>
                <a:cs typeface="Arial"/>
              </a:rPr>
              <a:t> treatment </a:t>
            </a:r>
            <a:r>
              <a:rPr lang="en-US" sz="1000" dirty="0">
                <a:solidFill>
                  <a:schemeClr val="tx1"/>
                </a:solidFill>
                <a:latin typeface="YaleNew" panose="02000602050000020003" pitchFamily="50" charset="0"/>
                <a:cs typeface="Arial"/>
              </a:rPr>
              <a:t>satisfaction</a:t>
            </a:r>
            <a:r>
              <a:rPr lang="en-US" sz="1000" spc="-2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survey</a:t>
            </a:r>
            <a:r>
              <a:rPr lang="en-US" sz="1000" spc="-1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(82.3%)</a:t>
            </a:r>
            <a:r>
              <a:rPr lang="en-US" sz="1000" spc="-15" dirty="0">
                <a:solidFill>
                  <a:schemeClr val="tx1"/>
                </a:solidFill>
                <a:latin typeface="YaleNew" panose="02000602050000020003" pitchFamily="50" charset="0"/>
                <a:cs typeface="Arial"/>
              </a:rPr>
              <a:t> - </a:t>
            </a:r>
            <a:r>
              <a:rPr lang="en-US" sz="1000" dirty="0">
                <a:solidFill>
                  <a:schemeClr val="tx1"/>
                </a:solidFill>
                <a:latin typeface="YaleNew" panose="02000602050000020003" pitchFamily="50" charset="0"/>
                <a:cs typeface="Arial"/>
              </a:rPr>
              <a:t>86.3%</a:t>
            </a:r>
            <a:r>
              <a:rPr lang="en-US" sz="1000" spc="-1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report</a:t>
            </a:r>
            <a:r>
              <a:rPr lang="en-US" sz="1000" spc="-1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Agree</a:t>
            </a:r>
            <a:r>
              <a:rPr lang="en-US" sz="1000" spc="-15" dirty="0">
                <a:solidFill>
                  <a:schemeClr val="tx1"/>
                </a:solidFill>
                <a:latin typeface="YaleNew" panose="02000602050000020003" pitchFamily="50" charset="0"/>
                <a:cs typeface="Arial"/>
              </a:rPr>
              <a:t> </a:t>
            </a:r>
            <a:r>
              <a:rPr lang="en-US" sz="1000" spc="-25" dirty="0">
                <a:solidFill>
                  <a:schemeClr val="tx1"/>
                </a:solidFill>
                <a:latin typeface="YaleNew" panose="02000602050000020003" pitchFamily="50" charset="0"/>
                <a:cs typeface="Arial"/>
              </a:rPr>
              <a:t>or </a:t>
            </a:r>
            <a:r>
              <a:rPr lang="en-US" sz="1000" dirty="0">
                <a:solidFill>
                  <a:schemeClr val="tx1"/>
                </a:solidFill>
                <a:latin typeface="YaleNew" panose="02000602050000020003" pitchFamily="50" charset="0"/>
                <a:cs typeface="Arial"/>
              </a:rPr>
              <a:t>Strongly</a:t>
            </a:r>
            <a:r>
              <a:rPr lang="en-US" sz="1000" spc="-2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Agree</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that</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they</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had</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a</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positive</a:t>
            </a:r>
            <a:r>
              <a:rPr lang="en-US" sz="1000" spc="-5" dirty="0">
                <a:solidFill>
                  <a:schemeClr val="tx1"/>
                </a:solidFill>
                <a:latin typeface="YaleNew" panose="02000602050000020003" pitchFamily="50" charset="0"/>
                <a:cs typeface="Arial"/>
              </a:rPr>
              <a:t> </a:t>
            </a:r>
            <a:r>
              <a:rPr lang="en-US" sz="1000" spc="-10" dirty="0">
                <a:solidFill>
                  <a:schemeClr val="tx1"/>
                </a:solidFill>
                <a:latin typeface="YaleNew" panose="02000602050000020003" pitchFamily="50" charset="0"/>
                <a:cs typeface="Arial"/>
              </a:rPr>
              <a:t>experience, </a:t>
            </a:r>
            <a:r>
              <a:rPr lang="en-US" sz="1000" dirty="0">
                <a:solidFill>
                  <a:schemeClr val="tx1"/>
                </a:solidFill>
                <a:latin typeface="YaleNew" panose="02000602050000020003" pitchFamily="50" charset="0"/>
                <a:cs typeface="Arial"/>
              </a:rPr>
              <a:t>felt</a:t>
            </a:r>
            <a:r>
              <a:rPr lang="en-US" sz="1000" spc="-2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the</a:t>
            </a:r>
            <a:r>
              <a:rPr lang="en-US" sz="1000" spc="-2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intervention</a:t>
            </a:r>
            <a:r>
              <a:rPr lang="en-US" sz="1000" spc="-2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improved</a:t>
            </a:r>
            <a:r>
              <a:rPr lang="en-US" sz="1000" spc="-2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the</a:t>
            </a:r>
            <a:r>
              <a:rPr lang="en-US" sz="1000" spc="-20" dirty="0">
                <a:solidFill>
                  <a:schemeClr val="tx1"/>
                </a:solidFill>
                <a:latin typeface="YaleNew" panose="02000602050000020003" pitchFamily="50" charset="0"/>
                <a:cs typeface="Arial"/>
              </a:rPr>
              <a:t> </a:t>
            </a:r>
            <a:r>
              <a:rPr lang="en-US" sz="1000" spc="-10" dirty="0">
                <a:solidFill>
                  <a:schemeClr val="tx1"/>
                </a:solidFill>
                <a:latin typeface="YaleNew" panose="02000602050000020003" pitchFamily="50" charset="0"/>
                <a:cs typeface="Arial"/>
              </a:rPr>
              <a:t>parent/child </a:t>
            </a:r>
            <a:r>
              <a:rPr lang="en-US" sz="1000" dirty="0">
                <a:solidFill>
                  <a:schemeClr val="tx1"/>
                </a:solidFill>
                <a:latin typeface="YaleNew" panose="02000602050000020003" pitchFamily="50" charset="0"/>
                <a:cs typeface="Arial"/>
              </a:rPr>
              <a:t>relationship,</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and</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that</a:t>
            </a:r>
            <a:r>
              <a:rPr lang="en-US" sz="1000" spc="-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the</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team</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was</a:t>
            </a:r>
            <a:r>
              <a:rPr lang="en-US" sz="1000" spc="-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respectful</a:t>
            </a:r>
            <a:r>
              <a:rPr lang="en-US" sz="1000" spc="-10"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of</a:t>
            </a:r>
            <a:r>
              <a:rPr lang="en-US" sz="1000" spc="-5" dirty="0">
                <a:solidFill>
                  <a:schemeClr val="tx1"/>
                </a:solidFill>
                <a:latin typeface="YaleNew" panose="02000602050000020003" pitchFamily="50" charset="0"/>
                <a:cs typeface="Arial"/>
              </a:rPr>
              <a:t> </a:t>
            </a:r>
            <a:r>
              <a:rPr lang="en-US" sz="1000" spc="-10" dirty="0">
                <a:solidFill>
                  <a:schemeClr val="tx1"/>
                </a:solidFill>
                <a:latin typeface="YaleNew" panose="02000602050000020003" pitchFamily="50" charset="0"/>
                <a:cs typeface="Arial"/>
              </a:rPr>
              <a:t>their </a:t>
            </a:r>
            <a:r>
              <a:rPr lang="en-US" sz="1000" dirty="0">
                <a:solidFill>
                  <a:schemeClr val="tx1"/>
                </a:solidFill>
                <a:latin typeface="YaleNew" panose="02000602050000020003" pitchFamily="50" charset="0"/>
                <a:cs typeface="Arial"/>
              </a:rPr>
              <a:t>cultural/ethnic</a:t>
            </a:r>
            <a:r>
              <a:rPr lang="en-US" sz="1000" spc="-1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background</a:t>
            </a:r>
            <a:r>
              <a:rPr lang="en-US" sz="1000" spc="-1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and</a:t>
            </a:r>
            <a:r>
              <a:rPr lang="en-US" sz="1000" spc="-15" dirty="0">
                <a:solidFill>
                  <a:schemeClr val="tx1"/>
                </a:solidFill>
                <a:latin typeface="YaleNew" panose="02000602050000020003" pitchFamily="50" charset="0"/>
                <a:cs typeface="Arial"/>
              </a:rPr>
              <a:t> </a:t>
            </a:r>
            <a:r>
              <a:rPr lang="en-US" sz="1000" dirty="0">
                <a:solidFill>
                  <a:schemeClr val="tx1"/>
                </a:solidFill>
                <a:latin typeface="YaleNew" panose="02000602050000020003" pitchFamily="50" charset="0"/>
                <a:cs typeface="Arial"/>
              </a:rPr>
              <a:t>religious</a:t>
            </a:r>
            <a:r>
              <a:rPr lang="en-US" sz="1000" spc="-10" dirty="0">
                <a:solidFill>
                  <a:schemeClr val="tx1"/>
                </a:solidFill>
                <a:latin typeface="YaleNew" panose="02000602050000020003" pitchFamily="50" charset="0"/>
                <a:cs typeface="Arial"/>
              </a:rPr>
              <a:t> beliefs.</a:t>
            </a:r>
            <a:endParaRPr lang="en-US" sz="1000" dirty="0">
              <a:solidFill>
                <a:schemeClr val="tx1"/>
              </a:solidFill>
              <a:latin typeface="YaleNew"/>
              <a:cs typeface="YaleNew"/>
            </a:endParaRPr>
          </a:p>
        </p:txBody>
      </p:sp>
      <p:graphicFrame>
        <p:nvGraphicFramePr>
          <p:cNvPr id="19" name="Chart 18">
            <a:extLst>
              <a:ext uri="{FF2B5EF4-FFF2-40B4-BE49-F238E27FC236}">
                <a16:creationId xmlns:a16="http://schemas.microsoft.com/office/drawing/2014/main" id="{ECB59568-C286-0835-6EE8-1CD5F28966CC}"/>
              </a:ext>
            </a:extLst>
          </p:cNvPr>
          <p:cNvGraphicFramePr/>
          <p:nvPr>
            <p:extLst>
              <p:ext uri="{D42A27DB-BD31-4B8C-83A1-F6EECF244321}">
                <p14:modId xmlns:p14="http://schemas.microsoft.com/office/powerpoint/2010/main" val="1535204038"/>
              </p:ext>
            </p:extLst>
          </p:nvPr>
        </p:nvGraphicFramePr>
        <p:xfrm>
          <a:off x="1905000" y="3841288"/>
          <a:ext cx="2002414" cy="16223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4C606FBE-D207-07DC-34F0-2EB3791F74BE}"/>
              </a:ext>
            </a:extLst>
          </p:cNvPr>
          <p:cNvGraphicFramePr/>
          <p:nvPr>
            <p:extLst>
              <p:ext uri="{D42A27DB-BD31-4B8C-83A1-F6EECF244321}">
                <p14:modId xmlns:p14="http://schemas.microsoft.com/office/powerpoint/2010/main" val="1721800874"/>
              </p:ext>
            </p:extLst>
          </p:nvPr>
        </p:nvGraphicFramePr>
        <p:xfrm>
          <a:off x="512909" y="2602411"/>
          <a:ext cx="2470348" cy="16115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a:extLst>
              <a:ext uri="{FF2B5EF4-FFF2-40B4-BE49-F238E27FC236}">
                <a16:creationId xmlns:a16="http://schemas.microsoft.com/office/drawing/2014/main" id="{F32672F0-C5BC-B092-7CA5-D7423929524E}"/>
              </a:ext>
            </a:extLst>
          </p:cNvPr>
          <p:cNvGraphicFramePr/>
          <p:nvPr>
            <p:extLst>
              <p:ext uri="{D42A27DB-BD31-4B8C-83A1-F6EECF244321}">
                <p14:modId xmlns:p14="http://schemas.microsoft.com/office/powerpoint/2010/main" val="2616634998"/>
              </p:ext>
            </p:extLst>
          </p:nvPr>
        </p:nvGraphicFramePr>
        <p:xfrm>
          <a:off x="6650324" y="2715617"/>
          <a:ext cx="3211712" cy="21313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94145042-0FC5-F70B-9F64-D167F3C3D4E5}"/>
              </a:ext>
            </a:extLst>
          </p:cNvPr>
          <p:cNvGraphicFramePr/>
          <p:nvPr>
            <p:extLst>
              <p:ext uri="{D42A27DB-BD31-4B8C-83A1-F6EECF244321}">
                <p14:modId xmlns:p14="http://schemas.microsoft.com/office/powerpoint/2010/main" val="4093612076"/>
              </p:ext>
            </p:extLst>
          </p:nvPr>
        </p:nvGraphicFramePr>
        <p:xfrm>
          <a:off x="196364" y="4087890"/>
          <a:ext cx="2318236" cy="170944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11652" y="7415034"/>
            <a:ext cx="545465"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YaleNew" panose="02000602050000020003" pitchFamily="50" charset="0"/>
                <a:cs typeface="Arial"/>
              </a:rPr>
              <a:t>Page</a:t>
            </a:r>
            <a:r>
              <a:rPr sz="800" spc="-10" dirty="0">
                <a:latin typeface="YaleNew" panose="02000602050000020003" pitchFamily="50" charset="0"/>
                <a:cs typeface="Arial"/>
              </a:rPr>
              <a:t> </a:t>
            </a:r>
            <a:r>
              <a:rPr sz="800" dirty="0">
                <a:latin typeface="YaleNew" panose="02000602050000020003" pitchFamily="50" charset="0"/>
                <a:cs typeface="Arial"/>
              </a:rPr>
              <a:t>2</a:t>
            </a:r>
            <a:r>
              <a:rPr sz="800" spc="-10" dirty="0">
                <a:latin typeface="YaleNew" panose="02000602050000020003" pitchFamily="50" charset="0"/>
                <a:cs typeface="Arial"/>
              </a:rPr>
              <a:t> </a:t>
            </a:r>
            <a:r>
              <a:rPr sz="800" dirty="0">
                <a:latin typeface="YaleNew" panose="02000602050000020003" pitchFamily="50" charset="0"/>
                <a:cs typeface="Arial"/>
              </a:rPr>
              <a:t>of</a:t>
            </a:r>
            <a:r>
              <a:rPr sz="800" spc="-10" dirty="0">
                <a:latin typeface="YaleNew" panose="02000602050000020003" pitchFamily="50" charset="0"/>
                <a:cs typeface="Arial"/>
              </a:rPr>
              <a:t> </a:t>
            </a:r>
            <a:r>
              <a:rPr sz="800" spc="-50" dirty="0">
                <a:latin typeface="YaleNew" panose="02000602050000020003" pitchFamily="50" charset="0"/>
                <a:cs typeface="Arial"/>
              </a:rPr>
              <a:t>2</a:t>
            </a:r>
            <a:endParaRPr sz="800" dirty="0">
              <a:latin typeface="YaleNew" panose="02000602050000020003" pitchFamily="50" charset="0"/>
              <a:cs typeface="Arial"/>
            </a:endParaRPr>
          </a:p>
        </p:txBody>
      </p:sp>
      <p:sp>
        <p:nvSpPr>
          <p:cNvPr id="3" name="object 3"/>
          <p:cNvSpPr txBox="1"/>
          <p:nvPr/>
        </p:nvSpPr>
        <p:spPr>
          <a:xfrm>
            <a:off x="76200" y="428713"/>
            <a:ext cx="1914335" cy="182101"/>
          </a:xfrm>
          <a:prstGeom prst="rect">
            <a:avLst/>
          </a:prstGeom>
        </p:spPr>
        <p:txBody>
          <a:bodyPr vert="horz" wrap="square" lIns="0" tIns="12700" rIns="0" bIns="0" rtlCol="0">
            <a:spAutoFit/>
          </a:bodyPr>
          <a:lstStyle/>
          <a:p>
            <a:pPr marL="12700">
              <a:lnSpc>
                <a:spcPct val="100000"/>
              </a:lnSpc>
              <a:spcBef>
                <a:spcPts val="100"/>
              </a:spcBef>
            </a:pPr>
            <a:r>
              <a:rPr lang="en-US" sz="1100" b="1" i="1" spc="-10" dirty="0">
                <a:latin typeface="YaleNew" panose="02000602050000020003" pitchFamily="50" charset="0"/>
                <a:cs typeface="Arial"/>
              </a:rPr>
              <a:t>IICAPS Network Coverage</a:t>
            </a:r>
            <a:r>
              <a:rPr sz="1100" b="1" i="1" spc="-10" dirty="0">
                <a:latin typeface="Arial"/>
                <a:cs typeface="Arial"/>
              </a:rPr>
              <a:t>:</a:t>
            </a:r>
            <a:endParaRPr sz="1100" dirty="0">
              <a:latin typeface="Arial"/>
              <a:cs typeface="Arial"/>
            </a:endParaRPr>
          </a:p>
        </p:txBody>
      </p:sp>
      <p:sp>
        <p:nvSpPr>
          <p:cNvPr id="4" name="object 4"/>
          <p:cNvSpPr txBox="1"/>
          <p:nvPr/>
        </p:nvSpPr>
        <p:spPr>
          <a:xfrm>
            <a:off x="301425" y="5006520"/>
            <a:ext cx="2807954" cy="1926168"/>
          </a:xfrm>
          <a:prstGeom prst="rect">
            <a:avLst/>
          </a:prstGeom>
        </p:spPr>
        <p:txBody>
          <a:bodyPr vert="horz" wrap="square" lIns="0" tIns="12700" rIns="0" bIns="0" rtlCol="0">
            <a:spAutoFit/>
          </a:bodyPr>
          <a:lstStyle/>
          <a:p>
            <a:pPr marL="12700">
              <a:spcBef>
                <a:spcPts val="100"/>
              </a:spcBef>
            </a:pPr>
            <a:r>
              <a:rPr lang="en-US" sz="1100" b="1" i="1" spc="-10" dirty="0">
                <a:latin typeface="YaleNew" panose="02000602050000020003" pitchFamily="50" charset="0"/>
                <a:cs typeface="Arial"/>
              </a:rPr>
              <a:t>Our Partners:</a:t>
            </a:r>
          </a:p>
          <a:p>
            <a:pPr marL="12700">
              <a:spcBef>
                <a:spcPts val="100"/>
              </a:spcBef>
            </a:pPr>
            <a:endParaRPr lang="en-US" sz="1100" b="1" i="1" spc="-10" dirty="0">
              <a:latin typeface="YaleNew" panose="02000602050000020003" pitchFamily="50" charset="0"/>
              <a:cs typeface="Arial"/>
            </a:endParaRPr>
          </a:p>
          <a:p>
            <a:pPr marL="184150" indent="-171450">
              <a:spcBef>
                <a:spcPts val="100"/>
              </a:spcBef>
              <a:buFont typeface="Arial" panose="020B0604020202020204" pitchFamily="34" charset="0"/>
              <a:buChar char="•"/>
            </a:pPr>
            <a:r>
              <a:rPr lang="en-US" sz="1100" dirty="0">
                <a:latin typeface="YaleNew" panose="02000602050000020003" pitchFamily="50" charset="0"/>
                <a:cs typeface="Arial" panose="020B0604020202020204" pitchFamily="34" charset="0"/>
              </a:rPr>
              <a:t>IICAPS</a:t>
            </a:r>
            <a:r>
              <a:rPr lang="en-US" sz="1100" spc="-5" dirty="0">
                <a:latin typeface="YaleNew" panose="02000602050000020003" pitchFamily="50" charset="0"/>
                <a:cs typeface="Arial" panose="020B0604020202020204" pitchFamily="34" charset="0"/>
              </a:rPr>
              <a:t> is </a:t>
            </a:r>
            <a:r>
              <a:rPr lang="en-US" sz="1100" dirty="0">
                <a:effectLst/>
                <a:latin typeface="YaleNew" panose="02000602050000020003" pitchFamily="50" charset="0"/>
                <a:ea typeface="Times New Roman" panose="02020603050405020304" pitchFamily="18" charset="0"/>
                <a:cs typeface="Arial" panose="020B0604020202020204" pitchFamily="34" charset="0"/>
              </a:rPr>
              <a:t>covered by Medicaid and reimbursed on a fee-for-service basis</a:t>
            </a:r>
            <a:r>
              <a:rPr lang="en-US" sz="1100" dirty="0">
                <a:latin typeface="YaleNew" panose="02000602050000020003" pitchFamily="50" charset="0"/>
                <a:cs typeface="Arial" panose="020B0604020202020204" pitchFamily="34" charset="0"/>
              </a:rPr>
              <a:t>.</a:t>
            </a:r>
          </a:p>
          <a:p>
            <a:pPr marL="184150" indent="-171450">
              <a:spcBef>
                <a:spcPts val="100"/>
              </a:spcBef>
              <a:buFont typeface="Arial" panose="020B0604020202020204" pitchFamily="34" charset="0"/>
              <a:buChar char="•"/>
            </a:pPr>
            <a:r>
              <a:rPr lang="en-US" sz="1100" spc="-5" dirty="0">
                <a:latin typeface="YaleNew" panose="02000602050000020003" pitchFamily="50" charset="0"/>
                <a:cs typeface="Arial" panose="020B0604020202020204" pitchFamily="34" charset="0"/>
              </a:rPr>
              <a:t> </a:t>
            </a:r>
            <a:r>
              <a:rPr lang="en-US" sz="1100" dirty="0">
                <a:latin typeface="YaleNew" panose="02000602050000020003" pitchFamily="50" charset="0"/>
                <a:cs typeface="Arial" panose="020B0604020202020204" pitchFamily="34" charset="0"/>
              </a:rPr>
              <a:t>IICAPS</a:t>
            </a:r>
            <a:r>
              <a:rPr lang="en-US" sz="1100" spc="-10" dirty="0">
                <a:latin typeface="YaleNew" panose="02000602050000020003" pitchFamily="50" charset="0"/>
                <a:cs typeface="Arial" panose="020B0604020202020204" pitchFamily="34" charset="0"/>
              </a:rPr>
              <a:t> </a:t>
            </a:r>
            <a:r>
              <a:rPr lang="en-US" sz="1100" dirty="0">
                <a:latin typeface="YaleNew" panose="02000602050000020003" pitchFamily="50" charset="0"/>
                <a:cs typeface="Arial" panose="020B0604020202020204" pitchFamily="34" charset="0"/>
              </a:rPr>
              <a:t>Model Development and Operations through the Yale Child Study Center,</a:t>
            </a:r>
            <a:r>
              <a:rPr lang="en-US" sz="1100" spc="-10" dirty="0">
                <a:latin typeface="YaleNew" panose="02000602050000020003" pitchFamily="50" charset="0"/>
                <a:cs typeface="Arial" panose="020B0604020202020204" pitchFamily="34" charset="0"/>
              </a:rPr>
              <a:t> provides ongoing training, consultation, and support for 16 </a:t>
            </a:r>
            <a:r>
              <a:rPr lang="en-US" sz="1100" dirty="0">
                <a:latin typeface="YaleNew" panose="02000602050000020003" pitchFamily="50" charset="0"/>
                <a:cs typeface="Arial" panose="020B0604020202020204" pitchFamily="34" charset="0"/>
              </a:rPr>
              <a:t>sites</a:t>
            </a:r>
            <a:r>
              <a:rPr lang="en-US" sz="1100" spc="-5" dirty="0">
                <a:latin typeface="YaleNew" panose="02000602050000020003" pitchFamily="50" charset="0"/>
                <a:cs typeface="Arial" panose="020B0604020202020204" pitchFamily="34" charset="0"/>
              </a:rPr>
              <a:t> </a:t>
            </a:r>
            <a:r>
              <a:rPr lang="en-US" sz="1100" dirty="0">
                <a:latin typeface="YaleNew" panose="02000602050000020003" pitchFamily="50" charset="0"/>
                <a:cs typeface="Arial" panose="020B0604020202020204" pitchFamily="34" charset="0"/>
              </a:rPr>
              <a:t>at</a:t>
            </a:r>
            <a:r>
              <a:rPr lang="en-US" sz="1100" spc="-5" dirty="0">
                <a:latin typeface="YaleNew" panose="02000602050000020003" pitchFamily="50" charset="0"/>
                <a:cs typeface="Arial" panose="020B0604020202020204" pitchFamily="34" charset="0"/>
              </a:rPr>
              <a:t> </a:t>
            </a:r>
            <a:r>
              <a:rPr lang="en-US" sz="1100" dirty="0">
                <a:latin typeface="YaleNew" panose="02000602050000020003" pitchFamily="50" charset="0"/>
                <a:cs typeface="Arial" panose="020B0604020202020204" pitchFamily="34" charset="0"/>
              </a:rPr>
              <a:t>12</a:t>
            </a:r>
            <a:r>
              <a:rPr lang="en-US" sz="1100" spc="-5" dirty="0">
                <a:latin typeface="YaleNew" panose="02000602050000020003" pitchFamily="50" charset="0"/>
                <a:cs typeface="Arial" panose="020B0604020202020204" pitchFamily="34" charset="0"/>
              </a:rPr>
              <a:t> </a:t>
            </a:r>
            <a:r>
              <a:rPr lang="en-US" sz="1100" spc="-10" dirty="0">
                <a:latin typeface="YaleNew" panose="02000602050000020003" pitchFamily="50" charset="0"/>
                <a:cs typeface="Arial" panose="020B0604020202020204" pitchFamily="34" charset="0"/>
              </a:rPr>
              <a:t>distinct </a:t>
            </a:r>
            <a:r>
              <a:rPr lang="en-US" sz="1100" dirty="0">
                <a:latin typeface="YaleNew" panose="02000602050000020003" pitchFamily="50" charset="0"/>
                <a:cs typeface="Arial" panose="020B0604020202020204" pitchFamily="34" charset="0"/>
              </a:rPr>
              <a:t>agencies</a:t>
            </a:r>
            <a:r>
              <a:rPr lang="en-US" sz="1100" spc="-10" dirty="0">
                <a:latin typeface="YaleNew" panose="02000602050000020003" pitchFamily="50" charset="0"/>
                <a:cs typeface="Arial" panose="020B0604020202020204" pitchFamily="34" charset="0"/>
              </a:rPr>
              <a:t> </a:t>
            </a:r>
            <a:r>
              <a:rPr lang="en-US" sz="1100" dirty="0">
                <a:latin typeface="YaleNew" panose="02000602050000020003" pitchFamily="50" charset="0"/>
                <a:cs typeface="Arial" panose="020B0604020202020204" pitchFamily="34" charset="0"/>
              </a:rPr>
              <a:t>across</a:t>
            </a:r>
            <a:r>
              <a:rPr lang="en-US" sz="1100" spc="-5" dirty="0">
                <a:latin typeface="YaleNew" panose="02000602050000020003" pitchFamily="50" charset="0"/>
                <a:cs typeface="Arial" panose="020B0604020202020204" pitchFamily="34" charset="0"/>
              </a:rPr>
              <a:t> </a:t>
            </a:r>
            <a:r>
              <a:rPr lang="en-US" sz="1100" dirty="0">
                <a:latin typeface="YaleNew" panose="02000602050000020003" pitchFamily="50" charset="0"/>
                <a:cs typeface="Arial" panose="020B0604020202020204" pitchFamily="34" charset="0"/>
              </a:rPr>
              <a:t>the</a:t>
            </a:r>
            <a:r>
              <a:rPr lang="en-US" sz="1100" spc="-5" dirty="0">
                <a:latin typeface="YaleNew" panose="02000602050000020003" pitchFamily="50" charset="0"/>
                <a:cs typeface="Arial" panose="020B0604020202020204" pitchFamily="34" charset="0"/>
              </a:rPr>
              <a:t> </a:t>
            </a:r>
            <a:r>
              <a:rPr lang="en-US" sz="1100" dirty="0">
                <a:latin typeface="YaleNew" panose="02000602050000020003" pitchFamily="50" charset="0"/>
                <a:cs typeface="Arial" panose="020B0604020202020204" pitchFamily="34" charset="0"/>
              </a:rPr>
              <a:t>state</a:t>
            </a:r>
            <a:r>
              <a:rPr lang="en-US" sz="1100" spc="-5" dirty="0">
                <a:latin typeface="YaleNew" panose="02000602050000020003" pitchFamily="50" charset="0"/>
                <a:cs typeface="Arial" panose="020B0604020202020204" pitchFamily="34" charset="0"/>
              </a:rPr>
              <a:t> </a:t>
            </a:r>
            <a:r>
              <a:rPr lang="en-US" sz="1100" dirty="0">
                <a:latin typeface="YaleNew" panose="02000602050000020003" pitchFamily="50" charset="0"/>
                <a:cs typeface="Arial" panose="020B0604020202020204" pitchFamily="34" charset="0"/>
              </a:rPr>
              <a:t>of</a:t>
            </a:r>
            <a:r>
              <a:rPr lang="en-US" sz="1100" spc="-5" dirty="0">
                <a:latin typeface="YaleNew" panose="02000602050000020003" pitchFamily="50" charset="0"/>
                <a:cs typeface="Arial" panose="020B0604020202020204" pitchFamily="34" charset="0"/>
              </a:rPr>
              <a:t> </a:t>
            </a:r>
            <a:r>
              <a:rPr lang="en-US" sz="1100" spc="-25" dirty="0">
                <a:latin typeface="YaleNew" panose="02000602050000020003" pitchFamily="50" charset="0"/>
                <a:cs typeface="Arial" panose="020B0604020202020204" pitchFamily="34" charset="0"/>
              </a:rPr>
              <a:t>CT and is funded by a grant through the Department of Children and Families.</a:t>
            </a:r>
            <a:endParaRPr lang="en-US" sz="1100" dirty="0">
              <a:latin typeface="YaleNew" panose="02000602050000020003" pitchFamily="50" charset="0"/>
              <a:cs typeface="Arial" panose="020B0604020202020204" pitchFamily="34" charset="0"/>
            </a:endParaRPr>
          </a:p>
          <a:p>
            <a:pPr marL="12700">
              <a:lnSpc>
                <a:spcPct val="100000"/>
              </a:lnSpc>
              <a:spcBef>
                <a:spcPts val="100"/>
              </a:spcBef>
            </a:pPr>
            <a:endParaRPr sz="1100" dirty="0">
              <a:latin typeface="Arial"/>
              <a:cs typeface="Arial"/>
            </a:endParaRPr>
          </a:p>
        </p:txBody>
      </p:sp>
      <p:sp>
        <p:nvSpPr>
          <p:cNvPr id="6" name="object 6"/>
          <p:cNvSpPr/>
          <p:nvPr/>
        </p:nvSpPr>
        <p:spPr>
          <a:xfrm>
            <a:off x="6550002" y="922983"/>
            <a:ext cx="9525" cy="5809615"/>
          </a:xfrm>
          <a:custGeom>
            <a:avLst/>
            <a:gdLst/>
            <a:ahLst/>
            <a:cxnLst/>
            <a:rect l="l" t="t" r="r" b="b"/>
            <a:pathLst>
              <a:path w="9525" h="5809615">
                <a:moveTo>
                  <a:pt x="9525" y="0"/>
                </a:moveTo>
                <a:lnTo>
                  <a:pt x="0" y="5809615"/>
                </a:lnTo>
              </a:path>
            </a:pathLst>
          </a:custGeom>
          <a:ln w="9525">
            <a:solidFill>
              <a:srgbClr val="000000"/>
            </a:solidFill>
          </a:ln>
        </p:spPr>
        <p:txBody>
          <a:bodyPr wrap="square" lIns="0" tIns="0" rIns="0" bIns="0" rtlCol="0"/>
          <a:lstStyle/>
          <a:p>
            <a:endParaRPr/>
          </a:p>
        </p:txBody>
      </p:sp>
      <p:sp>
        <p:nvSpPr>
          <p:cNvPr id="10" name="object 10"/>
          <p:cNvSpPr txBox="1"/>
          <p:nvPr/>
        </p:nvSpPr>
        <p:spPr>
          <a:xfrm>
            <a:off x="3425713" y="5176117"/>
            <a:ext cx="2807954" cy="1417696"/>
          </a:xfrm>
          <a:prstGeom prst="rect">
            <a:avLst/>
          </a:prstGeom>
        </p:spPr>
        <p:txBody>
          <a:bodyPr vert="horz" wrap="square" lIns="0" tIns="12065" rIns="0" bIns="0" rtlCol="0">
            <a:spAutoFit/>
          </a:bodyPr>
          <a:lstStyle/>
          <a:p>
            <a:pPr marL="12700">
              <a:lnSpc>
                <a:spcPct val="100000"/>
              </a:lnSpc>
              <a:spcBef>
                <a:spcPts val="95"/>
              </a:spcBef>
            </a:pPr>
            <a:r>
              <a:rPr lang="en-US" sz="1100" b="1" dirty="0">
                <a:latin typeface="YaleNew" panose="02000602050000020003" pitchFamily="50" charset="0"/>
                <a:cs typeface="Arial"/>
              </a:rPr>
              <a:t>Missing coverage across the state largely due to staffing shortages and chronic underfunding.</a:t>
            </a:r>
          </a:p>
          <a:p>
            <a:pPr marL="12700">
              <a:lnSpc>
                <a:spcPct val="100000"/>
              </a:lnSpc>
              <a:spcBef>
                <a:spcPts val="95"/>
              </a:spcBef>
            </a:pPr>
            <a:endParaRPr lang="en-US" sz="1100" b="1" dirty="0">
              <a:latin typeface="YaleNew" panose="02000602050000020003" pitchFamily="50" charset="0"/>
              <a:cs typeface="Arial"/>
            </a:endParaRPr>
          </a:p>
          <a:p>
            <a:pPr marL="12700">
              <a:lnSpc>
                <a:spcPct val="100000"/>
              </a:lnSpc>
              <a:spcBef>
                <a:spcPts val="95"/>
              </a:spcBef>
            </a:pPr>
            <a:r>
              <a:rPr lang="en-US" sz="1100" b="1" dirty="0">
                <a:latin typeface="YaleNew" panose="02000602050000020003" pitchFamily="50" charset="0"/>
                <a:cs typeface="Arial"/>
              </a:rPr>
              <a:t>State-wide waitlist has been at or around 500 for the past two years.</a:t>
            </a:r>
          </a:p>
          <a:p>
            <a:pPr marL="12700">
              <a:lnSpc>
                <a:spcPct val="100000"/>
              </a:lnSpc>
              <a:spcBef>
                <a:spcPts val="95"/>
              </a:spcBef>
            </a:pPr>
            <a:endParaRPr lang="en-US" sz="1100" b="1" dirty="0">
              <a:latin typeface="YaleNew" panose="02000602050000020003" pitchFamily="50" charset="0"/>
              <a:cs typeface="Arial"/>
            </a:endParaRPr>
          </a:p>
          <a:p>
            <a:pPr marL="12700">
              <a:lnSpc>
                <a:spcPct val="100000"/>
              </a:lnSpc>
              <a:spcBef>
                <a:spcPts val="95"/>
              </a:spcBef>
            </a:pPr>
            <a:r>
              <a:rPr lang="en-US" sz="1100" b="1" dirty="0">
                <a:latin typeface="YaleNew" panose="02000602050000020003" pitchFamily="50" charset="0"/>
                <a:cs typeface="Arial"/>
              </a:rPr>
              <a:t>Sites that closed due to staffing shortages and/or underfunding closed with waitlists.</a:t>
            </a:r>
            <a:endParaRPr sz="1100" dirty="0">
              <a:latin typeface="YaleNew" panose="02000602050000020003" pitchFamily="50" charset="0"/>
              <a:cs typeface="Arial"/>
            </a:endParaRPr>
          </a:p>
        </p:txBody>
      </p:sp>
      <p:sp>
        <p:nvSpPr>
          <p:cNvPr id="12" name="object 12"/>
          <p:cNvSpPr txBox="1"/>
          <p:nvPr/>
        </p:nvSpPr>
        <p:spPr>
          <a:xfrm>
            <a:off x="2390775" y="163237"/>
            <a:ext cx="4371974" cy="443711"/>
          </a:xfrm>
          <a:prstGeom prst="rect">
            <a:avLst/>
          </a:prstGeom>
        </p:spPr>
        <p:txBody>
          <a:bodyPr vert="horz" wrap="square" lIns="0" tIns="12700" rIns="0" bIns="0" rtlCol="0">
            <a:spAutoFit/>
          </a:bodyPr>
          <a:lstStyle/>
          <a:p>
            <a:pPr marL="12700">
              <a:lnSpc>
                <a:spcPct val="100000"/>
              </a:lnSpc>
              <a:spcBef>
                <a:spcPts val="100"/>
              </a:spcBef>
            </a:pPr>
            <a:r>
              <a:rPr sz="2800" b="1" i="1" dirty="0">
                <a:latin typeface="YaleNew" panose="02000602050000020003" pitchFamily="50" charset="0"/>
                <a:cs typeface="Arial"/>
              </a:rPr>
              <a:t>What</a:t>
            </a:r>
            <a:r>
              <a:rPr sz="2800" b="1" i="1" spc="-15" dirty="0">
                <a:latin typeface="YaleNew" panose="02000602050000020003" pitchFamily="50" charset="0"/>
                <a:cs typeface="Arial"/>
              </a:rPr>
              <a:t> </a:t>
            </a:r>
            <a:r>
              <a:rPr sz="2800" b="1" i="1" dirty="0">
                <a:latin typeface="YaleNew" panose="02000602050000020003" pitchFamily="50" charset="0"/>
                <a:cs typeface="Arial"/>
              </a:rPr>
              <a:t>is</a:t>
            </a:r>
            <a:r>
              <a:rPr sz="2800" b="1" i="1" spc="-5" dirty="0">
                <a:latin typeface="YaleNew" panose="02000602050000020003" pitchFamily="50" charset="0"/>
                <a:cs typeface="Arial"/>
              </a:rPr>
              <a:t> </a:t>
            </a:r>
            <a:r>
              <a:rPr sz="2800" b="1" i="1" dirty="0">
                <a:latin typeface="YaleNew" panose="02000602050000020003" pitchFamily="50" charset="0"/>
                <a:cs typeface="Arial"/>
              </a:rPr>
              <a:t>the</a:t>
            </a:r>
            <a:r>
              <a:rPr sz="2800" b="1" i="1" spc="-5" dirty="0">
                <a:latin typeface="YaleNew" panose="02000602050000020003" pitchFamily="50" charset="0"/>
                <a:cs typeface="Arial"/>
              </a:rPr>
              <a:t> </a:t>
            </a:r>
            <a:r>
              <a:rPr sz="2800" b="1" i="1" dirty="0">
                <a:latin typeface="YaleNew" panose="02000602050000020003" pitchFamily="50" charset="0"/>
                <a:cs typeface="Arial"/>
              </a:rPr>
              <a:t>overall </a:t>
            </a:r>
            <a:r>
              <a:rPr sz="2800" b="1" i="1" spc="-10" dirty="0">
                <a:latin typeface="YaleNew" panose="02000602050000020003" pitchFamily="50" charset="0"/>
                <a:cs typeface="Arial"/>
              </a:rPr>
              <a:t>impact?</a:t>
            </a:r>
            <a:endParaRPr sz="2800" dirty="0">
              <a:latin typeface="YaleNew" panose="02000602050000020003" pitchFamily="50" charset="0"/>
              <a:cs typeface="Arial"/>
            </a:endParaRPr>
          </a:p>
        </p:txBody>
      </p:sp>
      <p:sp>
        <p:nvSpPr>
          <p:cNvPr id="13" name="object 13"/>
          <p:cNvSpPr txBox="1"/>
          <p:nvPr/>
        </p:nvSpPr>
        <p:spPr>
          <a:xfrm>
            <a:off x="6633095" y="472318"/>
            <a:ext cx="3187700" cy="4667945"/>
          </a:xfrm>
          <a:prstGeom prst="rect">
            <a:avLst/>
          </a:prstGeom>
        </p:spPr>
        <p:txBody>
          <a:bodyPr vert="horz" wrap="square" lIns="0" tIns="12700" rIns="0" bIns="0" rtlCol="0">
            <a:spAutoFit/>
          </a:bodyPr>
          <a:lstStyle/>
          <a:p>
            <a:pPr marL="20955">
              <a:lnSpc>
                <a:spcPct val="100000"/>
              </a:lnSpc>
              <a:spcBef>
                <a:spcPts val="100"/>
              </a:spcBef>
            </a:pPr>
            <a:r>
              <a:rPr sz="1100" b="1" i="1" dirty="0">
                <a:latin typeface="YaleNew" panose="02000602050000020003" pitchFamily="50" charset="0"/>
                <a:cs typeface="Arial"/>
              </a:rPr>
              <a:t>IICAPS In </a:t>
            </a:r>
            <a:r>
              <a:rPr sz="1100" b="1" i="1" spc="-10" dirty="0">
                <a:latin typeface="YaleNew" panose="02000602050000020003" pitchFamily="50" charset="0"/>
                <a:cs typeface="Arial"/>
              </a:rPr>
              <a:t>Summary:</a:t>
            </a:r>
            <a:endParaRPr sz="1100" b="1" i="1" dirty="0">
              <a:latin typeface="YaleNew" panose="02000602050000020003" pitchFamily="50" charset="0"/>
              <a:cs typeface="Arial"/>
            </a:endParaRPr>
          </a:p>
          <a:p>
            <a:pPr marL="184150" indent="-171450">
              <a:lnSpc>
                <a:spcPct val="100000"/>
              </a:lnSpc>
              <a:spcBef>
                <a:spcPts val="1100"/>
              </a:spcBef>
              <a:buFont typeface="Arial" panose="020B0604020202020204" pitchFamily="34" charset="0"/>
              <a:buChar char="•"/>
              <a:tabLst>
                <a:tab pos="389255" algn="l"/>
              </a:tabLst>
            </a:pPr>
            <a:r>
              <a:rPr lang="en-US" sz="1100" spc="-10" dirty="0">
                <a:solidFill>
                  <a:schemeClr val="tx1"/>
                </a:solidFill>
                <a:latin typeface="YaleNew"/>
                <a:cs typeface="YaleNew"/>
              </a:rPr>
              <a:t>Completion</a:t>
            </a:r>
            <a:r>
              <a:rPr lang="en-US" sz="1100" spc="-45" dirty="0">
                <a:solidFill>
                  <a:schemeClr val="tx1"/>
                </a:solidFill>
                <a:latin typeface="YaleNew"/>
                <a:cs typeface="YaleNew"/>
              </a:rPr>
              <a:t> </a:t>
            </a:r>
            <a:r>
              <a:rPr lang="en-US" sz="1100" dirty="0">
                <a:solidFill>
                  <a:schemeClr val="tx1"/>
                </a:solidFill>
                <a:latin typeface="YaleNew"/>
                <a:cs typeface="YaleNew"/>
              </a:rPr>
              <a:t>rate</a:t>
            </a:r>
            <a:r>
              <a:rPr lang="en-US" sz="1100" spc="-40" dirty="0">
                <a:solidFill>
                  <a:schemeClr val="tx1"/>
                </a:solidFill>
                <a:latin typeface="YaleNew"/>
                <a:cs typeface="YaleNew"/>
              </a:rPr>
              <a:t> </a:t>
            </a:r>
            <a:r>
              <a:rPr lang="en-US" sz="1100" dirty="0">
                <a:solidFill>
                  <a:schemeClr val="tx1"/>
                </a:solidFill>
                <a:latin typeface="YaleNew"/>
                <a:cs typeface="YaleNew"/>
              </a:rPr>
              <a:t>is</a:t>
            </a:r>
            <a:r>
              <a:rPr lang="en-US" sz="1100" spc="-45" dirty="0">
                <a:solidFill>
                  <a:schemeClr val="tx1"/>
                </a:solidFill>
                <a:latin typeface="YaleNew"/>
                <a:cs typeface="YaleNew"/>
              </a:rPr>
              <a:t> </a:t>
            </a:r>
            <a:r>
              <a:rPr lang="en-US" sz="1100" dirty="0">
                <a:solidFill>
                  <a:schemeClr val="tx1"/>
                </a:solidFill>
                <a:latin typeface="YaleNew"/>
                <a:cs typeface="YaleNew"/>
              </a:rPr>
              <a:t>high</a:t>
            </a:r>
            <a:r>
              <a:rPr lang="en-US" sz="1100" spc="-45" dirty="0">
                <a:solidFill>
                  <a:schemeClr val="tx1"/>
                </a:solidFill>
                <a:latin typeface="YaleNew"/>
                <a:cs typeface="YaleNew"/>
              </a:rPr>
              <a:t> </a:t>
            </a:r>
            <a:r>
              <a:rPr lang="en-US" sz="1100" dirty="0">
                <a:solidFill>
                  <a:schemeClr val="tx1"/>
                </a:solidFill>
                <a:latin typeface="YaleNew"/>
                <a:cs typeface="YaleNew"/>
              </a:rPr>
              <a:t>for</a:t>
            </a:r>
            <a:r>
              <a:rPr lang="en-US" sz="1100" spc="-45" dirty="0">
                <a:solidFill>
                  <a:schemeClr val="tx1"/>
                </a:solidFill>
                <a:latin typeface="YaleNew"/>
                <a:cs typeface="YaleNew"/>
              </a:rPr>
              <a:t> </a:t>
            </a:r>
            <a:r>
              <a:rPr lang="en-US" sz="1100" dirty="0">
                <a:solidFill>
                  <a:schemeClr val="tx1"/>
                </a:solidFill>
                <a:latin typeface="YaleNew"/>
                <a:cs typeface="YaleNew"/>
              </a:rPr>
              <a:t>this</a:t>
            </a:r>
            <a:r>
              <a:rPr lang="en-US" sz="1100" spc="-45" dirty="0">
                <a:solidFill>
                  <a:schemeClr val="tx1"/>
                </a:solidFill>
                <a:latin typeface="YaleNew"/>
                <a:cs typeface="YaleNew"/>
              </a:rPr>
              <a:t> </a:t>
            </a:r>
            <a:r>
              <a:rPr lang="en-US" sz="1100" dirty="0">
                <a:solidFill>
                  <a:schemeClr val="tx1"/>
                </a:solidFill>
                <a:latin typeface="YaleNew"/>
                <a:cs typeface="YaleNew"/>
              </a:rPr>
              <a:t>complex</a:t>
            </a:r>
            <a:r>
              <a:rPr lang="en-US" sz="1100" spc="-40" dirty="0">
                <a:solidFill>
                  <a:schemeClr val="tx1"/>
                </a:solidFill>
                <a:latin typeface="YaleNew"/>
                <a:cs typeface="YaleNew"/>
              </a:rPr>
              <a:t> </a:t>
            </a:r>
            <a:r>
              <a:rPr lang="en-US" sz="1100" spc="-10" dirty="0">
                <a:solidFill>
                  <a:schemeClr val="tx1"/>
                </a:solidFill>
                <a:latin typeface="YaleNew"/>
                <a:cs typeface="YaleNew"/>
              </a:rPr>
              <a:t>population.</a:t>
            </a:r>
          </a:p>
          <a:p>
            <a:pPr marL="184150" indent="-171450">
              <a:lnSpc>
                <a:spcPct val="100000"/>
              </a:lnSpc>
              <a:spcBef>
                <a:spcPts val="1100"/>
              </a:spcBef>
              <a:buFont typeface="Arial" panose="020B0604020202020204" pitchFamily="34" charset="0"/>
              <a:buChar char="•"/>
              <a:tabLst>
                <a:tab pos="389255" algn="l"/>
              </a:tabLst>
            </a:pPr>
            <a:r>
              <a:rPr lang="en-US" sz="1100" dirty="0">
                <a:solidFill>
                  <a:schemeClr val="tx1"/>
                </a:solidFill>
                <a:latin typeface="YaleNew"/>
                <a:cs typeface="YaleNew"/>
              </a:rPr>
              <a:t>Quality</a:t>
            </a:r>
            <a:r>
              <a:rPr lang="en-US" sz="1100" spc="-70" dirty="0">
                <a:solidFill>
                  <a:schemeClr val="tx1"/>
                </a:solidFill>
                <a:latin typeface="YaleNew"/>
                <a:cs typeface="YaleNew"/>
              </a:rPr>
              <a:t> </a:t>
            </a:r>
            <a:r>
              <a:rPr lang="en-US" sz="1100" spc="-10" dirty="0">
                <a:solidFill>
                  <a:schemeClr val="tx1"/>
                </a:solidFill>
                <a:latin typeface="YaleNew"/>
                <a:cs typeface="YaleNew"/>
              </a:rPr>
              <a:t>assurance</a:t>
            </a:r>
            <a:r>
              <a:rPr lang="en-US" sz="1100" spc="-80" dirty="0">
                <a:solidFill>
                  <a:schemeClr val="tx1"/>
                </a:solidFill>
                <a:latin typeface="YaleNew"/>
                <a:cs typeface="YaleNew"/>
              </a:rPr>
              <a:t> </a:t>
            </a:r>
            <a:r>
              <a:rPr lang="en-US" sz="1100" dirty="0">
                <a:solidFill>
                  <a:schemeClr val="tx1"/>
                </a:solidFill>
                <a:latin typeface="YaleNew"/>
                <a:cs typeface="YaleNew"/>
              </a:rPr>
              <a:t>data</a:t>
            </a:r>
            <a:r>
              <a:rPr lang="en-US" sz="1100" spc="-70" dirty="0">
                <a:solidFill>
                  <a:schemeClr val="tx1"/>
                </a:solidFill>
                <a:latin typeface="YaleNew"/>
                <a:cs typeface="YaleNew"/>
              </a:rPr>
              <a:t> </a:t>
            </a:r>
            <a:r>
              <a:rPr lang="en-US" sz="1100" dirty="0">
                <a:solidFill>
                  <a:schemeClr val="tx1"/>
                </a:solidFill>
                <a:latin typeface="YaleNew"/>
                <a:cs typeface="YaleNew"/>
              </a:rPr>
              <a:t>show</a:t>
            </a:r>
            <a:r>
              <a:rPr lang="en-US" sz="1100" spc="-75" dirty="0">
                <a:solidFill>
                  <a:schemeClr val="tx1"/>
                </a:solidFill>
                <a:latin typeface="YaleNew"/>
                <a:cs typeface="YaleNew"/>
              </a:rPr>
              <a:t> </a:t>
            </a:r>
            <a:r>
              <a:rPr lang="en-US" sz="1100" dirty="0">
                <a:solidFill>
                  <a:schemeClr val="tx1"/>
                </a:solidFill>
                <a:latin typeface="YaleNew"/>
                <a:cs typeface="YaleNew"/>
              </a:rPr>
              <a:t>clinically</a:t>
            </a:r>
            <a:r>
              <a:rPr lang="en-US" sz="1100" spc="-60" dirty="0">
                <a:solidFill>
                  <a:schemeClr val="tx1"/>
                </a:solidFill>
                <a:latin typeface="YaleNew"/>
                <a:cs typeface="YaleNew"/>
              </a:rPr>
              <a:t> </a:t>
            </a:r>
            <a:r>
              <a:rPr lang="en-US" sz="1100" spc="-10" dirty="0">
                <a:solidFill>
                  <a:schemeClr val="tx1"/>
                </a:solidFill>
                <a:latin typeface="YaleNew"/>
                <a:cs typeface="YaleNew"/>
              </a:rPr>
              <a:t>meaningful reductions</a:t>
            </a:r>
            <a:r>
              <a:rPr lang="en-US" sz="1100" spc="-60" dirty="0">
                <a:solidFill>
                  <a:schemeClr val="tx1"/>
                </a:solidFill>
                <a:latin typeface="YaleNew"/>
                <a:cs typeface="YaleNew"/>
              </a:rPr>
              <a:t> </a:t>
            </a:r>
            <a:r>
              <a:rPr lang="en-US" sz="1100" dirty="0">
                <a:solidFill>
                  <a:schemeClr val="tx1"/>
                </a:solidFill>
                <a:latin typeface="YaleNew"/>
                <a:cs typeface="YaleNew"/>
              </a:rPr>
              <a:t>in</a:t>
            </a:r>
            <a:r>
              <a:rPr lang="en-US" sz="1100" spc="-70" dirty="0">
                <a:solidFill>
                  <a:schemeClr val="tx1"/>
                </a:solidFill>
                <a:latin typeface="YaleNew"/>
                <a:cs typeface="YaleNew"/>
              </a:rPr>
              <a:t> </a:t>
            </a:r>
            <a:r>
              <a:rPr lang="en-US" sz="1100" dirty="0">
                <a:solidFill>
                  <a:schemeClr val="tx1"/>
                </a:solidFill>
                <a:latin typeface="YaleNew"/>
                <a:cs typeface="YaleNew"/>
              </a:rPr>
              <a:t>parent,</a:t>
            </a:r>
            <a:r>
              <a:rPr lang="en-US" sz="1100" spc="-70" dirty="0">
                <a:solidFill>
                  <a:schemeClr val="tx1"/>
                </a:solidFill>
                <a:latin typeface="YaleNew"/>
                <a:cs typeface="YaleNew"/>
              </a:rPr>
              <a:t> </a:t>
            </a:r>
            <a:r>
              <a:rPr lang="en-US" sz="1100" dirty="0">
                <a:solidFill>
                  <a:schemeClr val="tx1"/>
                </a:solidFill>
                <a:latin typeface="YaleNew"/>
                <a:cs typeface="YaleNew"/>
              </a:rPr>
              <a:t>child,</a:t>
            </a:r>
            <a:r>
              <a:rPr lang="en-US" sz="1100" spc="-60" dirty="0">
                <a:solidFill>
                  <a:schemeClr val="tx1"/>
                </a:solidFill>
                <a:latin typeface="YaleNew"/>
                <a:cs typeface="YaleNew"/>
              </a:rPr>
              <a:t> </a:t>
            </a:r>
            <a:r>
              <a:rPr lang="en-US" sz="1100" dirty="0">
                <a:solidFill>
                  <a:schemeClr val="tx1"/>
                </a:solidFill>
                <a:latin typeface="YaleNew"/>
                <a:cs typeface="YaleNew"/>
              </a:rPr>
              <a:t>and</a:t>
            </a:r>
            <a:r>
              <a:rPr lang="en-US" sz="1100" spc="-60" dirty="0">
                <a:solidFill>
                  <a:schemeClr val="tx1"/>
                </a:solidFill>
                <a:latin typeface="YaleNew"/>
                <a:cs typeface="YaleNew"/>
              </a:rPr>
              <a:t> </a:t>
            </a:r>
            <a:r>
              <a:rPr lang="en-US" sz="1100" dirty="0">
                <a:solidFill>
                  <a:schemeClr val="tx1"/>
                </a:solidFill>
                <a:latin typeface="YaleNew"/>
                <a:cs typeface="YaleNew"/>
              </a:rPr>
              <a:t>clinician</a:t>
            </a:r>
            <a:r>
              <a:rPr lang="en-US" sz="1100" spc="-60" dirty="0">
                <a:solidFill>
                  <a:schemeClr val="tx1"/>
                </a:solidFill>
                <a:latin typeface="YaleNew"/>
                <a:cs typeface="YaleNew"/>
              </a:rPr>
              <a:t> </a:t>
            </a:r>
            <a:r>
              <a:rPr lang="en-US" sz="1100" dirty="0">
                <a:solidFill>
                  <a:schemeClr val="tx1"/>
                </a:solidFill>
                <a:latin typeface="YaleNew"/>
                <a:cs typeface="YaleNew"/>
              </a:rPr>
              <a:t>rated</a:t>
            </a:r>
            <a:r>
              <a:rPr lang="en-US" sz="1100" spc="-60" dirty="0">
                <a:solidFill>
                  <a:schemeClr val="tx1"/>
                </a:solidFill>
                <a:latin typeface="YaleNew"/>
                <a:cs typeface="YaleNew"/>
              </a:rPr>
              <a:t> </a:t>
            </a:r>
            <a:r>
              <a:rPr lang="en-US" sz="1100" spc="-10" dirty="0">
                <a:solidFill>
                  <a:schemeClr val="tx1"/>
                </a:solidFill>
                <a:latin typeface="YaleNew"/>
                <a:cs typeface="YaleNew"/>
              </a:rPr>
              <a:t>symptom child </a:t>
            </a:r>
            <a:r>
              <a:rPr lang="en-US" sz="1100" dirty="0">
                <a:solidFill>
                  <a:schemeClr val="tx1"/>
                </a:solidFill>
                <a:latin typeface="YaleNew"/>
                <a:cs typeface="YaleNew"/>
              </a:rPr>
              <a:t>severity</a:t>
            </a:r>
            <a:r>
              <a:rPr lang="en-US" sz="1100" spc="-35" dirty="0">
                <a:solidFill>
                  <a:schemeClr val="tx1"/>
                </a:solidFill>
                <a:latin typeface="YaleNew"/>
                <a:cs typeface="YaleNew"/>
              </a:rPr>
              <a:t> </a:t>
            </a:r>
            <a:r>
              <a:rPr lang="en-US" sz="1100" dirty="0">
                <a:solidFill>
                  <a:schemeClr val="tx1"/>
                </a:solidFill>
                <a:latin typeface="YaleNew"/>
                <a:cs typeface="YaleNew"/>
              </a:rPr>
              <a:t>and</a:t>
            </a:r>
            <a:r>
              <a:rPr lang="en-US" sz="1100" spc="-30" dirty="0">
                <a:solidFill>
                  <a:schemeClr val="tx1"/>
                </a:solidFill>
                <a:latin typeface="YaleNew"/>
                <a:cs typeface="YaleNew"/>
              </a:rPr>
              <a:t> </a:t>
            </a:r>
            <a:r>
              <a:rPr lang="en-US" sz="1100" spc="-10" dirty="0">
                <a:solidFill>
                  <a:schemeClr val="tx1"/>
                </a:solidFill>
                <a:latin typeface="YaleNew"/>
                <a:cs typeface="YaleNew"/>
              </a:rPr>
              <a:t>improvements</a:t>
            </a:r>
            <a:r>
              <a:rPr lang="en-US" sz="1100" spc="-30" dirty="0">
                <a:solidFill>
                  <a:schemeClr val="tx1"/>
                </a:solidFill>
                <a:latin typeface="YaleNew"/>
                <a:cs typeface="YaleNew"/>
              </a:rPr>
              <a:t> </a:t>
            </a:r>
            <a:r>
              <a:rPr lang="en-US" sz="1100" dirty="0">
                <a:solidFill>
                  <a:schemeClr val="tx1"/>
                </a:solidFill>
                <a:latin typeface="YaleNew"/>
                <a:cs typeface="YaleNew"/>
              </a:rPr>
              <a:t>in</a:t>
            </a:r>
            <a:r>
              <a:rPr lang="en-US" sz="1100" spc="-35" dirty="0">
                <a:solidFill>
                  <a:schemeClr val="tx1"/>
                </a:solidFill>
                <a:latin typeface="YaleNew"/>
                <a:cs typeface="YaleNew"/>
              </a:rPr>
              <a:t> child </a:t>
            </a:r>
            <a:r>
              <a:rPr lang="en-US" sz="1100" spc="-10" dirty="0">
                <a:solidFill>
                  <a:schemeClr val="tx1"/>
                </a:solidFill>
                <a:latin typeface="YaleNew"/>
                <a:cs typeface="YaleNew"/>
              </a:rPr>
              <a:t>functioning.</a:t>
            </a:r>
            <a:endParaRPr lang="en-US" sz="1100" dirty="0">
              <a:solidFill>
                <a:schemeClr val="tx1"/>
              </a:solidFill>
              <a:latin typeface="YaleNew"/>
              <a:cs typeface="YaleNew"/>
            </a:endParaRPr>
          </a:p>
          <a:p>
            <a:pPr marL="184150" indent="-171450">
              <a:lnSpc>
                <a:spcPct val="100000"/>
              </a:lnSpc>
              <a:spcBef>
                <a:spcPts val="1100"/>
              </a:spcBef>
              <a:buFont typeface="Arial" panose="020B0604020202020204" pitchFamily="34" charset="0"/>
              <a:buChar char="•"/>
              <a:tabLst>
                <a:tab pos="389255" algn="l"/>
              </a:tabLst>
            </a:pPr>
            <a:r>
              <a:rPr lang="en-US" sz="1100" spc="-20" dirty="0">
                <a:solidFill>
                  <a:schemeClr val="tx1"/>
                </a:solidFill>
                <a:latin typeface="YaleNew"/>
                <a:cs typeface="YaleNew"/>
              </a:rPr>
              <a:t>Home-</a:t>
            </a:r>
            <a:r>
              <a:rPr lang="en-US" sz="1100" dirty="0">
                <a:solidFill>
                  <a:schemeClr val="tx1"/>
                </a:solidFill>
                <a:latin typeface="YaleNew"/>
                <a:cs typeface="YaleNew"/>
              </a:rPr>
              <a:t>based</a:t>
            </a:r>
            <a:r>
              <a:rPr lang="en-US" sz="1100" spc="-75" dirty="0">
                <a:solidFill>
                  <a:schemeClr val="tx1"/>
                </a:solidFill>
                <a:latin typeface="YaleNew"/>
                <a:cs typeface="YaleNew"/>
              </a:rPr>
              <a:t> </a:t>
            </a:r>
            <a:r>
              <a:rPr lang="en-US" sz="1100" dirty="0">
                <a:solidFill>
                  <a:schemeClr val="tx1"/>
                </a:solidFill>
                <a:latin typeface="YaleNew"/>
                <a:cs typeface="YaleNew"/>
              </a:rPr>
              <a:t>modality</a:t>
            </a:r>
            <a:r>
              <a:rPr lang="en-US" sz="1100" spc="-50" dirty="0">
                <a:solidFill>
                  <a:schemeClr val="tx1"/>
                </a:solidFill>
                <a:latin typeface="YaleNew"/>
                <a:cs typeface="YaleNew"/>
              </a:rPr>
              <a:t> </a:t>
            </a:r>
            <a:r>
              <a:rPr lang="en-US" sz="1100" dirty="0">
                <a:solidFill>
                  <a:schemeClr val="tx1"/>
                </a:solidFill>
                <a:latin typeface="YaleNew"/>
                <a:cs typeface="YaleNew"/>
              </a:rPr>
              <a:t>reduces</a:t>
            </a:r>
            <a:r>
              <a:rPr lang="en-US" sz="1100" spc="-75" dirty="0">
                <a:solidFill>
                  <a:schemeClr val="tx1"/>
                </a:solidFill>
                <a:latin typeface="YaleNew"/>
                <a:cs typeface="YaleNew"/>
              </a:rPr>
              <a:t> </a:t>
            </a:r>
            <a:r>
              <a:rPr lang="en-US" sz="1100" dirty="0">
                <a:solidFill>
                  <a:schemeClr val="tx1"/>
                </a:solidFill>
                <a:latin typeface="YaleNew"/>
                <a:cs typeface="YaleNew"/>
              </a:rPr>
              <a:t>barriers</a:t>
            </a:r>
            <a:r>
              <a:rPr lang="en-US" sz="1100" spc="-75" dirty="0">
                <a:solidFill>
                  <a:schemeClr val="tx1"/>
                </a:solidFill>
                <a:latin typeface="YaleNew"/>
                <a:cs typeface="YaleNew"/>
              </a:rPr>
              <a:t> </a:t>
            </a:r>
            <a:r>
              <a:rPr lang="en-US" sz="1100" dirty="0">
                <a:solidFill>
                  <a:schemeClr val="tx1"/>
                </a:solidFill>
                <a:latin typeface="YaleNew"/>
                <a:cs typeface="YaleNew"/>
              </a:rPr>
              <a:t>to</a:t>
            </a:r>
            <a:r>
              <a:rPr lang="en-US" sz="1100" spc="-65" dirty="0">
                <a:solidFill>
                  <a:schemeClr val="tx1"/>
                </a:solidFill>
                <a:latin typeface="YaleNew"/>
                <a:cs typeface="YaleNew"/>
              </a:rPr>
              <a:t> </a:t>
            </a:r>
            <a:r>
              <a:rPr lang="en-US" sz="1100" spc="-10" dirty="0">
                <a:solidFill>
                  <a:schemeClr val="tx1"/>
                </a:solidFill>
                <a:latin typeface="YaleNew"/>
                <a:cs typeface="YaleNew"/>
              </a:rPr>
              <a:t>accessing treatment.</a:t>
            </a:r>
          </a:p>
          <a:p>
            <a:pPr marL="184150" indent="-171450">
              <a:lnSpc>
                <a:spcPct val="100000"/>
              </a:lnSpc>
              <a:spcBef>
                <a:spcPts val="1100"/>
              </a:spcBef>
              <a:buFont typeface="Arial" panose="020B0604020202020204" pitchFamily="34" charset="0"/>
              <a:buChar char="•"/>
              <a:tabLst>
                <a:tab pos="389255" algn="l"/>
              </a:tabLst>
            </a:pPr>
            <a:r>
              <a:rPr lang="en-US" sz="1100" spc="-10" dirty="0">
                <a:solidFill>
                  <a:schemeClr val="tx1"/>
                </a:solidFill>
                <a:latin typeface="YaleNew"/>
                <a:cs typeface="YaleNew"/>
              </a:rPr>
              <a:t>Model allows time and flexibility to build trusting relationships with family members.</a:t>
            </a:r>
          </a:p>
          <a:p>
            <a:pPr marL="184150" indent="-171450">
              <a:lnSpc>
                <a:spcPct val="100000"/>
              </a:lnSpc>
              <a:spcBef>
                <a:spcPts val="1100"/>
              </a:spcBef>
              <a:buFont typeface="Arial" panose="020B0604020202020204" pitchFamily="34" charset="0"/>
              <a:buChar char="•"/>
              <a:tabLst>
                <a:tab pos="389255" algn="l"/>
              </a:tabLst>
            </a:pPr>
            <a:r>
              <a:rPr lang="en-US" sz="1100" spc="-10" dirty="0">
                <a:solidFill>
                  <a:schemeClr val="tx1"/>
                </a:solidFill>
                <a:latin typeface="YaleNew"/>
                <a:cs typeface="YaleNew"/>
              </a:rPr>
              <a:t>Model provides multi-generational complex-trauma informed psychotherapy for parents, child, and family.</a:t>
            </a:r>
          </a:p>
          <a:p>
            <a:pPr marL="184150" indent="-171450">
              <a:lnSpc>
                <a:spcPct val="100000"/>
              </a:lnSpc>
              <a:spcBef>
                <a:spcPts val="1100"/>
              </a:spcBef>
              <a:buFont typeface="Arial" panose="020B0604020202020204" pitchFamily="34" charset="0"/>
              <a:buChar char="•"/>
              <a:tabLst>
                <a:tab pos="389255" algn="l"/>
              </a:tabLst>
            </a:pPr>
            <a:r>
              <a:rPr lang="en-US" sz="1100" spc="-10" dirty="0">
                <a:solidFill>
                  <a:schemeClr val="tx1"/>
                </a:solidFill>
                <a:latin typeface="YaleNew"/>
                <a:cs typeface="YaleNew"/>
              </a:rPr>
              <a:t>Positive long-term relationship with home-based providers  translates into greater institutional trust – connect to care, referrals for psychiatric evaluation, collaboration with schools, DCF, hospitals.</a:t>
            </a:r>
          </a:p>
          <a:p>
            <a:pPr marL="184150" indent="-171450">
              <a:lnSpc>
                <a:spcPct val="100000"/>
              </a:lnSpc>
              <a:spcBef>
                <a:spcPts val="1100"/>
              </a:spcBef>
              <a:buFont typeface="Arial" panose="020B0604020202020204" pitchFamily="34" charset="0"/>
              <a:buChar char="•"/>
              <a:tabLst>
                <a:tab pos="389255" algn="l"/>
              </a:tabLst>
            </a:pPr>
            <a:r>
              <a:rPr lang="en-US" sz="1100" spc="-10" dirty="0">
                <a:solidFill>
                  <a:schemeClr val="tx1"/>
                </a:solidFill>
                <a:latin typeface="YaleNew"/>
                <a:cs typeface="YaleNew"/>
              </a:rPr>
              <a:t>Significant cost-savings for the state due to reductions in service utilization.</a:t>
            </a:r>
          </a:p>
          <a:p>
            <a:pPr marL="184150" indent="-171450">
              <a:lnSpc>
                <a:spcPct val="100000"/>
              </a:lnSpc>
              <a:spcBef>
                <a:spcPts val="1100"/>
              </a:spcBef>
              <a:buFont typeface="Arial" panose="020B0604020202020204" pitchFamily="34" charset="0"/>
              <a:buChar char="•"/>
              <a:tabLst>
                <a:tab pos="389255" algn="l"/>
              </a:tabLst>
            </a:pPr>
            <a:endParaRPr lang="en-US" sz="1100" dirty="0">
              <a:solidFill>
                <a:schemeClr val="tx1"/>
              </a:solidFill>
              <a:latin typeface="YaleNew"/>
              <a:cs typeface="YaleNew"/>
            </a:endParaRPr>
          </a:p>
          <a:p>
            <a:pPr marL="12700" marR="5080">
              <a:lnSpc>
                <a:spcPct val="100000"/>
              </a:lnSpc>
              <a:spcBef>
                <a:spcPts val="1065"/>
              </a:spcBef>
            </a:pPr>
            <a:endParaRPr sz="1100" dirty="0">
              <a:latin typeface="YaleNew" panose="02000602050000020003" pitchFamily="50" charset="0"/>
              <a:cs typeface="Arial"/>
            </a:endParaRPr>
          </a:p>
        </p:txBody>
      </p:sp>
      <p:sp>
        <p:nvSpPr>
          <p:cNvPr id="14" name="object 14"/>
          <p:cNvSpPr txBox="1"/>
          <p:nvPr/>
        </p:nvSpPr>
        <p:spPr>
          <a:xfrm>
            <a:off x="6669417" y="4800600"/>
            <a:ext cx="3187700" cy="3331681"/>
          </a:xfrm>
          <a:prstGeom prst="rect">
            <a:avLst/>
          </a:prstGeom>
        </p:spPr>
        <p:txBody>
          <a:bodyPr vert="horz" wrap="square" lIns="0" tIns="27305" rIns="0" bIns="0" rtlCol="0">
            <a:spAutoFit/>
          </a:bodyPr>
          <a:lstStyle/>
          <a:p>
            <a:pPr marL="12700">
              <a:lnSpc>
                <a:spcPct val="100000"/>
              </a:lnSpc>
              <a:spcBef>
                <a:spcPts val="215"/>
              </a:spcBef>
            </a:pPr>
            <a:r>
              <a:rPr lang="en-US" sz="1100" b="1" i="1" spc="-10" dirty="0">
                <a:latin typeface="YaleNew" panose="02000602050000020003" pitchFamily="50" charset="0"/>
                <a:cs typeface="Arial"/>
              </a:rPr>
              <a:t>To make this level of care sustainable we are requesting</a:t>
            </a:r>
            <a:r>
              <a:rPr sz="1100" b="1" spc="-10" dirty="0">
                <a:latin typeface="YaleNew" panose="02000602050000020003" pitchFamily="50" charset="0"/>
                <a:cs typeface="Arial"/>
              </a:rPr>
              <a:t>:</a:t>
            </a:r>
            <a:endParaRPr lang="en-US" sz="1100" b="1" spc="-10" dirty="0">
              <a:latin typeface="YaleNew" panose="02000602050000020003" pitchFamily="50" charset="0"/>
              <a:cs typeface="Arial"/>
            </a:endParaRPr>
          </a:p>
          <a:p>
            <a:pPr marL="12700">
              <a:lnSpc>
                <a:spcPct val="100000"/>
              </a:lnSpc>
              <a:spcBef>
                <a:spcPts val="215"/>
              </a:spcBef>
            </a:pPr>
            <a:endParaRPr lang="en-US" sz="1100" spc="-10" dirty="0">
              <a:latin typeface="YaleNew" panose="02000602050000020003" pitchFamily="50" charset="0"/>
              <a:cs typeface="Arial"/>
            </a:endParaRPr>
          </a:p>
          <a:p>
            <a:pPr marL="241300" indent="-228600">
              <a:lnSpc>
                <a:spcPct val="100000"/>
              </a:lnSpc>
              <a:spcBef>
                <a:spcPts val="215"/>
              </a:spcBef>
              <a:buFont typeface="+mj-lt"/>
              <a:buAutoNum type="arabicPeriod"/>
            </a:pPr>
            <a:r>
              <a:rPr lang="en-US" sz="1100" b="0" i="0" u="none" strike="noStrike" baseline="0" dirty="0">
                <a:solidFill>
                  <a:srgbClr val="000000"/>
                </a:solidFill>
                <a:latin typeface="YaleNew" panose="02000602050000020003" pitchFamily="50" charset="0"/>
              </a:rPr>
              <a:t>An additional 15% Medicaid rate increase so that agencies can cover costs and consider cost-of-living increases/inflation. We believe this will largely address workforce shortages. </a:t>
            </a:r>
          </a:p>
          <a:p>
            <a:pPr marL="241300" indent="-228600">
              <a:lnSpc>
                <a:spcPct val="100000"/>
              </a:lnSpc>
              <a:spcBef>
                <a:spcPts val="215"/>
              </a:spcBef>
              <a:buFont typeface="+mj-lt"/>
              <a:buAutoNum type="arabicPeriod"/>
            </a:pPr>
            <a:r>
              <a:rPr lang="en-US" sz="1100" b="0" i="0" u="none" strike="noStrike" baseline="0" dirty="0">
                <a:solidFill>
                  <a:srgbClr val="000000"/>
                </a:solidFill>
                <a:latin typeface="YaleNew" panose="02000602050000020003" pitchFamily="50" charset="0"/>
              </a:rPr>
              <a:t>Annual COLA rate increases to make this level of care sustainable. </a:t>
            </a:r>
          </a:p>
          <a:p>
            <a:pPr marL="241300" indent="-228600">
              <a:lnSpc>
                <a:spcPct val="100000"/>
              </a:lnSpc>
              <a:spcBef>
                <a:spcPts val="215"/>
              </a:spcBef>
              <a:buFont typeface="+mj-lt"/>
              <a:buAutoNum type="arabicPeriod"/>
            </a:pPr>
            <a:r>
              <a:rPr lang="en-US" sz="1100" b="0" i="0" u="none" strike="noStrike" baseline="0" dirty="0">
                <a:solidFill>
                  <a:srgbClr val="000000"/>
                </a:solidFill>
                <a:latin typeface="YaleNew" panose="02000602050000020003" pitchFamily="50" charset="0"/>
              </a:rPr>
              <a:t>Increased funding ($870,000.00) for IICAPS Model Development and Operations through our DCF contract to onboard new sites, ensure adequate training, clinical support, quality assurance, model development and other enhancements. </a:t>
            </a:r>
          </a:p>
          <a:p>
            <a:pPr marL="12700" marR="5080">
              <a:lnSpc>
                <a:spcPct val="103299"/>
              </a:lnSpc>
              <a:spcBef>
                <a:spcPts val="60"/>
              </a:spcBef>
            </a:pPr>
            <a:endParaRPr lang="en-US" sz="1000" spc="-10" dirty="0">
              <a:latin typeface="Arial"/>
              <a:cs typeface="Arial"/>
            </a:endParaRPr>
          </a:p>
          <a:p>
            <a:pPr marL="12700" marR="5080">
              <a:lnSpc>
                <a:spcPct val="103299"/>
              </a:lnSpc>
              <a:spcBef>
                <a:spcPts val="60"/>
              </a:spcBef>
            </a:pPr>
            <a:endParaRPr lang="en-US" sz="800" spc="-10" dirty="0">
              <a:latin typeface="Arial"/>
              <a:cs typeface="Arial"/>
            </a:endParaRPr>
          </a:p>
          <a:p>
            <a:pPr marL="12700" marR="5080">
              <a:lnSpc>
                <a:spcPct val="103299"/>
              </a:lnSpc>
              <a:spcBef>
                <a:spcPts val="60"/>
              </a:spcBef>
            </a:pPr>
            <a:endParaRPr lang="en-US" sz="800" spc="-10" dirty="0">
              <a:latin typeface="Arial"/>
              <a:cs typeface="Arial"/>
            </a:endParaRPr>
          </a:p>
          <a:p>
            <a:pPr marL="12700" marR="5080">
              <a:lnSpc>
                <a:spcPct val="103299"/>
              </a:lnSpc>
              <a:spcBef>
                <a:spcPts val="60"/>
              </a:spcBef>
            </a:pPr>
            <a:endParaRPr lang="en-US" sz="800" spc="-10" dirty="0">
              <a:latin typeface="Arial"/>
              <a:cs typeface="Arial"/>
            </a:endParaRPr>
          </a:p>
          <a:p>
            <a:pPr marL="12700" marR="5080">
              <a:lnSpc>
                <a:spcPct val="103299"/>
              </a:lnSpc>
              <a:spcBef>
                <a:spcPts val="60"/>
              </a:spcBef>
            </a:pPr>
            <a:endParaRPr lang="en-US" sz="800" spc="-10" dirty="0">
              <a:latin typeface="Arial"/>
              <a:cs typeface="Arial"/>
            </a:endParaRPr>
          </a:p>
          <a:p>
            <a:pPr marL="12700" marR="5080">
              <a:lnSpc>
                <a:spcPct val="103299"/>
              </a:lnSpc>
              <a:spcBef>
                <a:spcPts val="60"/>
              </a:spcBef>
            </a:pPr>
            <a:endParaRPr lang="en-US" sz="800" spc="-10" dirty="0">
              <a:latin typeface="Arial"/>
              <a:cs typeface="Arial"/>
            </a:endParaRPr>
          </a:p>
          <a:p>
            <a:pPr marL="12700" marR="5080">
              <a:lnSpc>
                <a:spcPct val="103299"/>
              </a:lnSpc>
              <a:spcBef>
                <a:spcPts val="60"/>
              </a:spcBef>
            </a:pPr>
            <a:endParaRPr sz="800" dirty="0">
              <a:latin typeface="Arial"/>
              <a:cs typeface="Arial"/>
            </a:endParaRPr>
          </a:p>
        </p:txBody>
      </p:sp>
      <p:sp>
        <p:nvSpPr>
          <p:cNvPr id="22" name="object 22"/>
          <p:cNvSpPr txBox="1"/>
          <p:nvPr/>
        </p:nvSpPr>
        <p:spPr>
          <a:xfrm>
            <a:off x="276517" y="7374725"/>
            <a:ext cx="859790" cy="135935"/>
          </a:xfrm>
          <a:prstGeom prst="rect">
            <a:avLst/>
          </a:prstGeom>
        </p:spPr>
        <p:txBody>
          <a:bodyPr vert="horz" wrap="square" lIns="0" tIns="12700" rIns="0" bIns="0" rtlCol="0">
            <a:spAutoFit/>
          </a:bodyPr>
          <a:lstStyle/>
          <a:p>
            <a:pPr marL="12700">
              <a:lnSpc>
                <a:spcPct val="100000"/>
              </a:lnSpc>
              <a:spcBef>
                <a:spcPts val="100"/>
              </a:spcBef>
            </a:pPr>
            <a:r>
              <a:rPr sz="800" dirty="0">
                <a:latin typeface="YaleNew" panose="02000602050000020003" pitchFamily="50" charset="0"/>
                <a:cs typeface="Arial"/>
              </a:rPr>
              <a:t>Revised</a:t>
            </a:r>
            <a:r>
              <a:rPr sz="800" spc="-30" dirty="0">
                <a:latin typeface="YaleNew" panose="02000602050000020003" pitchFamily="50" charset="0"/>
                <a:cs typeface="Arial"/>
              </a:rPr>
              <a:t> </a:t>
            </a:r>
            <a:r>
              <a:rPr lang="en-US" sz="800" spc="-30" dirty="0">
                <a:latin typeface="YaleNew" panose="02000602050000020003" pitchFamily="50" charset="0"/>
                <a:cs typeface="Arial"/>
              </a:rPr>
              <a:t>01</a:t>
            </a:r>
            <a:r>
              <a:rPr lang="en-US" sz="800" spc="-10" dirty="0">
                <a:latin typeface="YaleNew" panose="02000602050000020003" pitchFamily="50" charset="0"/>
                <a:cs typeface="Arial"/>
              </a:rPr>
              <a:t>/0</a:t>
            </a:r>
            <a:r>
              <a:rPr sz="800" spc="-10" dirty="0">
                <a:latin typeface="YaleNew" panose="02000602050000020003" pitchFamily="50" charset="0"/>
                <a:cs typeface="Arial"/>
              </a:rPr>
              <a:t>1/23</a:t>
            </a:r>
            <a:endParaRPr sz="800" dirty="0">
              <a:latin typeface="YaleNew" panose="02000602050000020003" pitchFamily="50" charset="0"/>
              <a:cs typeface="Arial"/>
            </a:endParaRPr>
          </a:p>
        </p:txBody>
      </p:sp>
      <p:pic>
        <p:nvPicPr>
          <p:cNvPr id="7" name="Picture 6" descr="A map of the state of connecticut&#10;&#10;Description automatically generated">
            <a:extLst>
              <a:ext uri="{FF2B5EF4-FFF2-40B4-BE49-F238E27FC236}">
                <a16:creationId xmlns:a16="http://schemas.microsoft.com/office/drawing/2014/main" id="{E8053D4D-A60C-A729-6B0A-169782D92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27" y="723247"/>
            <a:ext cx="5596303" cy="41883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8551</TotalTime>
  <Words>1269</Words>
  <Application>Microsoft Office PowerPoint</Application>
  <PresentationFormat>Custom</PresentationFormat>
  <Paragraphs>82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adelle-sans</vt:lpstr>
      <vt:lpstr>Arial</vt:lpstr>
      <vt:lpstr>Calibri</vt:lpstr>
      <vt:lpstr>Times New Roman</vt:lpstr>
      <vt:lpstr>YaleNew</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Measure 1:</dc:title>
  <dc:creator>disettej</dc:creator>
  <cp:lastModifiedBy>Stob, Victoria</cp:lastModifiedBy>
  <cp:revision>1</cp:revision>
  <dcterms:created xsi:type="dcterms:W3CDTF">2023-12-05T15:01:23Z</dcterms:created>
  <dcterms:modified xsi:type="dcterms:W3CDTF">2024-01-08T16:28:20Z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2018-03-02T00:00:00Z</vt:filetime>
  </property>
  <property fmtid="{D5CDD505-2E9C-101B-9397-08002B2CF9AE}" pid="3" name="Creator">
    <vt:lpwstr>Microsoft® Word 2013</vt:lpwstr>
  </property>
  <property fmtid="{D5CDD505-2E9C-101B-9397-08002B2CF9AE}" pid="4" name="LastSaved">
    <vt:filetime>2023-12-05T00:00:00Z</vt:filetime>
  </property>
  <property fmtid="{D5CDD505-2E9C-101B-9397-08002B2CF9AE}" pid="5" name="Producer">
    <vt:lpwstr>Microsoft® Word 2013</vt:lpwstr>
  </property>
</Properties>
</file>