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98" r:id="rId5"/>
    <p:sldId id="256" r:id="rId6"/>
    <p:sldId id="265" r:id="rId7"/>
    <p:sldId id="296" r:id="rId8"/>
    <p:sldId id="297" r:id="rId9"/>
    <p:sldId id="299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84" y="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antiago Nazario" userId="7291086b-2daa-4645-9f74-615fc572ed45" providerId="ADAL" clId="{6617D74E-18A9-4400-9F39-5615483925AC}"/>
    <pc:docChg chg="custSel addSld delSld modSld">
      <pc:chgData name="Jackie Santiago Nazario" userId="7291086b-2daa-4645-9f74-615fc572ed45" providerId="ADAL" clId="{6617D74E-18A9-4400-9F39-5615483925AC}" dt="2023-06-07T20:08:41.120" v="164" actId="2696"/>
      <pc:docMkLst>
        <pc:docMk/>
      </pc:docMkLst>
      <pc:sldChg chg="delSp">
        <pc:chgData name="Jackie Santiago Nazario" userId="7291086b-2daa-4645-9f74-615fc572ed45" providerId="ADAL" clId="{6617D74E-18A9-4400-9F39-5615483925AC}" dt="2023-06-07T20:05:47.243" v="148" actId="478"/>
        <pc:sldMkLst>
          <pc:docMk/>
          <pc:sldMk cId="3275263636" sldId="256"/>
        </pc:sldMkLst>
        <pc:spChg chg="del">
          <ac:chgData name="Jackie Santiago Nazario" userId="7291086b-2daa-4645-9f74-615fc572ed45" providerId="ADAL" clId="{6617D74E-18A9-4400-9F39-5615483925AC}" dt="2023-06-07T20:05:47.243" v="148" actId="478"/>
          <ac:spMkLst>
            <pc:docMk/>
            <pc:sldMk cId="3275263636" sldId="256"/>
            <ac:spMk id="38" creationId="{44AD8A0B-FCA3-4DED-AB0D-C9F3EFDFE622}"/>
          </ac:spMkLst>
        </pc:spChg>
      </pc:sldChg>
      <pc:sldChg chg="delSp modSp del">
        <pc:chgData name="Jackie Santiago Nazario" userId="7291086b-2daa-4645-9f74-615fc572ed45" providerId="ADAL" clId="{6617D74E-18A9-4400-9F39-5615483925AC}" dt="2023-06-07T20:08:41.120" v="164" actId="2696"/>
        <pc:sldMkLst>
          <pc:docMk/>
          <pc:sldMk cId="2799194962" sldId="269"/>
        </pc:sldMkLst>
        <pc:picChg chg="del mod">
          <ac:chgData name="Jackie Santiago Nazario" userId="7291086b-2daa-4645-9f74-615fc572ed45" providerId="ADAL" clId="{6617D74E-18A9-4400-9F39-5615483925AC}" dt="2023-06-07T20:07:54.551" v="153"/>
          <ac:picMkLst>
            <pc:docMk/>
            <pc:sldMk cId="2799194962" sldId="269"/>
            <ac:picMk id="2" creationId="{00000000-0000-0000-0000-000000000000}"/>
          </ac:picMkLst>
        </pc:picChg>
      </pc:sldChg>
      <pc:sldChg chg="del">
        <pc:chgData name="Jackie Santiago Nazario" userId="7291086b-2daa-4645-9f74-615fc572ed45" providerId="ADAL" clId="{6617D74E-18A9-4400-9F39-5615483925AC}" dt="2023-06-07T19:56:21.137" v="0" actId="2696"/>
        <pc:sldMkLst>
          <pc:docMk/>
          <pc:sldMk cId="1470456339" sldId="290"/>
        </pc:sldMkLst>
      </pc:sldChg>
      <pc:sldChg chg="del">
        <pc:chgData name="Jackie Santiago Nazario" userId="7291086b-2daa-4645-9f74-615fc572ed45" providerId="ADAL" clId="{6617D74E-18A9-4400-9F39-5615483925AC}" dt="2023-06-07T19:56:24.468" v="1" actId="2696"/>
        <pc:sldMkLst>
          <pc:docMk/>
          <pc:sldMk cId="3720047477" sldId="291"/>
        </pc:sldMkLst>
      </pc:sldChg>
      <pc:sldChg chg="delSp">
        <pc:chgData name="Jackie Santiago Nazario" userId="7291086b-2daa-4645-9f74-615fc572ed45" providerId="ADAL" clId="{6617D74E-18A9-4400-9F39-5615483925AC}" dt="2023-06-07T20:05:40.095" v="147" actId="478"/>
        <pc:sldMkLst>
          <pc:docMk/>
          <pc:sldMk cId="3682392755" sldId="296"/>
        </pc:sldMkLst>
        <pc:spChg chg="del">
          <ac:chgData name="Jackie Santiago Nazario" userId="7291086b-2daa-4645-9f74-615fc572ed45" providerId="ADAL" clId="{6617D74E-18A9-4400-9F39-5615483925AC}" dt="2023-06-07T20:05:40.095" v="147" actId="478"/>
          <ac:spMkLst>
            <pc:docMk/>
            <pc:sldMk cId="3682392755" sldId="296"/>
            <ac:spMk id="4" creationId="{052B840A-E658-46C7-B1FA-DD1D7EF5D78B}"/>
          </ac:spMkLst>
        </pc:spChg>
      </pc:sldChg>
      <pc:sldChg chg="delSp">
        <pc:chgData name="Jackie Santiago Nazario" userId="7291086b-2daa-4645-9f74-615fc572ed45" providerId="ADAL" clId="{6617D74E-18A9-4400-9F39-5615483925AC}" dt="2023-06-07T20:05:35.479" v="146" actId="478"/>
        <pc:sldMkLst>
          <pc:docMk/>
          <pc:sldMk cId="4223988777" sldId="297"/>
        </pc:sldMkLst>
        <pc:spChg chg="del">
          <ac:chgData name="Jackie Santiago Nazario" userId="7291086b-2daa-4645-9f74-615fc572ed45" providerId="ADAL" clId="{6617D74E-18A9-4400-9F39-5615483925AC}" dt="2023-06-07T20:05:35.479" v="146" actId="478"/>
          <ac:spMkLst>
            <pc:docMk/>
            <pc:sldMk cId="4223988777" sldId="297"/>
            <ac:spMk id="5" creationId="{325FD2BD-685E-4D05-9F54-95D44C8A1C2F}"/>
          </ac:spMkLst>
        </pc:spChg>
      </pc:sldChg>
      <pc:sldChg chg="addSp delSp modSp add">
        <pc:chgData name="Jackie Santiago Nazario" userId="7291086b-2daa-4645-9f74-615fc572ed45" providerId="ADAL" clId="{6617D74E-18A9-4400-9F39-5615483925AC}" dt="2023-06-07T20:08:36.857" v="163" actId="1076"/>
        <pc:sldMkLst>
          <pc:docMk/>
          <pc:sldMk cId="3356330285" sldId="299"/>
        </pc:sldMkLst>
        <pc:spChg chg="mod">
          <ac:chgData name="Jackie Santiago Nazario" userId="7291086b-2daa-4645-9f74-615fc572ed45" providerId="ADAL" clId="{6617D74E-18A9-4400-9F39-5615483925AC}" dt="2023-06-07T19:57:35.589" v="28" actId="20577"/>
          <ac:spMkLst>
            <pc:docMk/>
            <pc:sldMk cId="3356330285" sldId="299"/>
            <ac:spMk id="2" creationId="{DC9D16AB-F444-4B6B-8105-734EEB222244}"/>
          </ac:spMkLst>
        </pc:spChg>
        <pc:spChg chg="del mod">
          <ac:chgData name="Jackie Santiago Nazario" userId="7291086b-2daa-4645-9f74-615fc572ed45" providerId="ADAL" clId="{6617D74E-18A9-4400-9F39-5615483925AC}" dt="2023-06-07T19:57:16.071" v="4" actId="478"/>
          <ac:spMkLst>
            <pc:docMk/>
            <pc:sldMk cId="3356330285" sldId="299"/>
            <ac:spMk id="3" creationId="{16C92109-45F1-401D-9DDE-B6C7D0382946}"/>
          </ac:spMkLst>
        </pc:spChg>
        <pc:spChg chg="del">
          <ac:chgData name="Jackie Santiago Nazario" userId="7291086b-2daa-4645-9f74-615fc572ed45" providerId="ADAL" clId="{6617D74E-18A9-4400-9F39-5615483925AC}" dt="2023-06-07T19:57:21.511" v="6" actId="478"/>
          <ac:spMkLst>
            <pc:docMk/>
            <pc:sldMk cId="3356330285" sldId="299"/>
            <ac:spMk id="4" creationId="{DC6E70F7-4A15-43DB-AA40-05822225A082}"/>
          </ac:spMkLst>
        </pc:spChg>
        <pc:spChg chg="del">
          <ac:chgData name="Jackie Santiago Nazario" userId="7291086b-2daa-4645-9f74-615fc572ed45" providerId="ADAL" clId="{6617D74E-18A9-4400-9F39-5615483925AC}" dt="2023-06-07T20:05:31.426" v="145" actId="478"/>
          <ac:spMkLst>
            <pc:docMk/>
            <pc:sldMk cId="3356330285" sldId="299"/>
            <ac:spMk id="5" creationId="{325FD2BD-685E-4D05-9F54-95D44C8A1C2F}"/>
          </ac:spMkLst>
        </pc:spChg>
        <pc:spChg chg="del">
          <ac:chgData name="Jackie Santiago Nazario" userId="7291086b-2daa-4645-9f74-615fc572ed45" providerId="ADAL" clId="{6617D74E-18A9-4400-9F39-5615483925AC}" dt="2023-06-07T20:08:23.535" v="160" actId="478"/>
          <ac:spMkLst>
            <pc:docMk/>
            <pc:sldMk cId="3356330285" sldId="299"/>
            <ac:spMk id="6" creationId="{D9CABD60-292B-4205-B057-6615BD8A5260}"/>
          </ac:spMkLst>
        </pc:spChg>
        <pc:spChg chg="add del mod">
          <ac:chgData name="Jackie Santiago Nazario" userId="7291086b-2daa-4645-9f74-615fc572ed45" providerId="ADAL" clId="{6617D74E-18A9-4400-9F39-5615483925AC}" dt="2023-06-07T19:57:18.243" v="5" actId="478"/>
          <ac:spMkLst>
            <pc:docMk/>
            <pc:sldMk cId="3356330285" sldId="299"/>
            <ac:spMk id="10" creationId="{CCC60A73-8EAB-4AAB-A78D-1F3C13BD2411}"/>
          </ac:spMkLst>
        </pc:spChg>
        <pc:spChg chg="add del mod">
          <ac:chgData name="Jackie Santiago Nazario" userId="7291086b-2daa-4645-9f74-615fc572ed45" providerId="ADAL" clId="{6617D74E-18A9-4400-9F39-5615483925AC}" dt="2023-06-07T19:57:26.305" v="7" actId="478"/>
          <ac:spMkLst>
            <pc:docMk/>
            <pc:sldMk cId="3356330285" sldId="299"/>
            <ac:spMk id="12" creationId="{66D4A8E6-052E-4943-9459-5C8884AD962A}"/>
          </ac:spMkLst>
        </pc:spChg>
        <pc:spChg chg="add mod">
          <ac:chgData name="Jackie Santiago Nazario" userId="7291086b-2daa-4645-9f74-615fc572ed45" providerId="ADAL" clId="{6617D74E-18A9-4400-9F39-5615483925AC}" dt="2023-06-07T20:08:30.224" v="161" actId="1076"/>
          <ac:spMkLst>
            <pc:docMk/>
            <pc:sldMk cId="3356330285" sldId="299"/>
            <ac:spMk id="13" creationId="{593EA776-8295-49B8-9E54-8DEE080AD104}"/>
          </ac:spMkLst>
        </pc:spChg>
        <pc:picChg chg="add mod">
          <ac:chgData name="Jackie Santiago Nazario" userId="7291086b-2daa-4645-9f74-615fc572ed45" providerId="ADAL" clId="{6617D74E-18A9-4400-9F39-5615483925AC}" dt="2023-06-07T20:08:36.857" v="163" actId="1076"/>
          <ac:picMkLst>
            <pc:docMk/>
            <pc:sldMk cId="3356330285" sldId="299"/>
            <ac:picMk id="9" creationId="{68297BD8-5828-4D68-B809-78561D36FBC2}"/>
          </ac:picMkLst>
        </pc:picChg>
      </pc:sldChg>
      <pc:sldChg chg="add">
        <pc:chgData name="Jackie Santiago Nazario" userId="7291086b-2daa-4645-9f74-615fc572ed45" providerId="ADAL" clId="{6617D74E-18A9-4400-9F39-5615483925AC}" dt="2023-06-07T20:07:46.774" v="152"/>
        <pc:sldMkLst>
          <pc:docMk/>
          <pc:sldMk cId="262488629" sldId="3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2EE68-EA3E-4C80-88A3-D9A94D425461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F50348BB-DCD2-4025-91A0-5442B84EEBBD}">
      <dgm:prSet phldrT="[Text]"/>
      <dgm:spPr>
        <a:solidFill>
          <a:srgbClr val="F15922"/>
        </a:solidFill>
      </dgm:spPr>
      <dgm:t>
        <a:bodyPr/>
        <a:lstStyle/>
        <a:p>
          <a:endParaRPr lang="en-US" dirty="0">
            <a:latin typeface="Lato" panose="020F0502020204030203" pitchFamily="34" charset="0"/>
          </a:endParaRPr>
        </a:p>
      </dgm:t>
    </dgm:pt>
    <dgm:pt modelId="{C0816976-4D53-4F67-9EBA-BD6FF1937FBA}" type="parTrans" cxnId="{BB97D933-809E-494C-9BF4-60BBFD9018AD}">
      <dgm:prSet/>
      <dgm:spPr/>
      <dgm:t>
        <a:bodyPr/>
        <a:lstStyle/>
        <a:p>
          <a:endParaRPr lang="en-US"/>
        </a:p>
      </dgm:t>
    </dgm:pt>
    <dgm:pt modelId="{71156F8B-F9F3-4227-9C7A-CA3555DB96C1}" type="sibTrans" cxnId="{BB97D933-809E-494C-9BF4-60BBFD9018AD}">
      <dgm:prSet/>
      <dgm:spPr/>
      <dgm:t>
        <a:bodyPr/>
        <a:lstStyle/>
        <a:p>
          <a:endParaRPr lang="en-US"/>
        </a:p>
      </dgm:t>
    </dgm:pt>
    <dgm:pt modelId="{0537D855-34F1-422E-9ACF-4FD8569317DC}">
      <dgm:prSet phldrT="[Text]"/>
      <dgm:spPr>
        <a:solidFill>
          <a:srgbClr val="648BA6"/>
        </a:solidFill>
      </dgm:spPr>
      <dgm:t>
        <a:bodyPr/>
        <a:lstStyle/>
        <a:p>
          <a:endParaRPr lang="en-US" dirty="0">
            <a:latin typeface="Lato" panose="020F0502020204030203" pitchFamily="34" charset="0"/>
          </a:endParaRPr>
        </a:p>
      </dgm:t>
    </dgm:pt>
    <dgm:pt modelId="{D55E9AA1-8A8A-4FC6-B637-DB01379CE165}" type="parTrans" cxnId="{4B04AFA5-723F-4719-AF9B-7EB549E7D193}">
      <dgm:prSet/>
      <dgm:spPr/>
      <dgm:t>
        <a:bodyPr/>
        <a:lstStyle/>
        <a:p>
          <a:endParaRPr lang="en-US"/>
        </a:p>
      </dgm:t>
    </dgm:pt>
    <dgm:pt modelId="{AF96E583-3C9D-49F2-9280-386579452332}" type="sibTrans" cxnId="{4B04AFA5-723F-4719-AF9B-7EB549E7D193}">
      <dgm:prSet/>
      <dgm:spPr/>
      <dgm:t>
        <a:bodyPr/>
        <a:lstStyle/>
        <a:p>
          <a:endParaRPr lang="en-US"/>
        </a:p>
      </dgm:t>
    </dgm:pt>
    <dgm:pt modelId="{B8968020-759F-4A98-8584-CBD2A1E58287}">
      <dgm:prSet phldrT="[Text]"/>
      <dgm:spPr>
        <a:solidFill>
          <a:srgbClr val="D5D5D5"/>
        </a:solidFill>
      </dgm:spPr>
      <dgm:t>
        <a:bodyPr/>
        <a:lstStyle/>
        <a:p>
          <a:endParaRPr lang="en-US" dirty="0">
            <a:latin typeface="Lato" panose="020F0502020204030203" pitchFamily="34" charset="0"/>
          </a:endParaRPr>
        </a:p>
      </dgm:t>
    </dgm:pt>
    <dgm:pt modelId="{BDAA8121-5C88-4C71-AA96-67608B5AD606}" type="parTrans" cxnId="{2DC3741A-17C7-4745-AAF6-5817D85B3601}">
      <dgm:prSet/>
      <dgm:spPr/>
      <dgm:t>
        <a:bodyPr/>
        <a:lstStyle/>
        <a:p>
          <a:endParaRPr lang="en-US"/>
        </a:p>
      </dgm:t>
    </dgm:pt>
    <dgm:pt modelId="{13FFD127-FBD0-45A6-B736-789DC01D7BA4}" type="sibTrans" cxnId="{2DC3741A-17C7-4745-AAF6-5817D85B3601}">
      <dgm:prSet/>
      <dgm:spPr/>
      <dgm:t>
        <a:bodyPr/>
        <a:lstStyle/>
        <a:p>
          <a:endParaRPr lang="en-US"/>
        </a:p>
      </dgm:t>
    </dgm:pt>
    <dgm:pt modelId="{68CE13C5-7FF2-4988-B968-11198AA4C13E}">
      <dgm:prSet phldrT="[Text]"/>
      <dgm:spPr>
        <a:solidFill>
          <a:srgbClr val="F074AC"/>
        </a:solidFill>
      </dgm:spPr>
      <dgm:t>
        <a:bodyPr/>
        <a:lstStyle/>
        <a:p>
          <a:endParaRPr lang="en-US" dirty="0">
            <a:latin typeface="Lato" panose="020F0502020204030203" pitchFamily="34" charset="0"/>
          </a:endParaRPr>
        </a:p>
      </dgm:t>
    </dgm:pt>
    <dgm:pt modelId="{D6B4947B-11EF-41C2-BF7A-29B0ECC72FC2}" type="parTrans" cxnId="{1256B009-1325-4EEB-B08E-E4A36C75C111}">
      <dgm:prSet/>
      <dgm:spPr/>
      <dgm:t>
        <a:bodyPr/>
        <a:lstStyle/>
        <a:p>
          <a:endParaRPr lang="en-US"/>
        </a:p>
      </dgm:t>
    </dgm:pt>
    <dgm:pt modelId="{74959899-9025-4AF8-980D-9103C3CA936B}" type="sibTrans" cxnId="{1256B009-1325-4EEB-B08E-E4A36C75C111}">
      <dgm:prSet/>
      <dgm:spPr/>
      <dgm:t>
        <a:bodyPr/>
        <a:lstStyle/>
        <a:p>
          <a:endParaRPr lang="en-US"/>
        </a:p>
      </dgm:t>
    </dgm:pt>
    <dgm:pt modelId="{291DEB0D-E55A-4C27-8F6A-4C247E08694D}" type="pres">
      <dgm:prSet presAssocID="{1812EE68-EA3E-4C80-88A3-D9A94D425461}" presName="Name0" presStyleCnt="0">
        <dgm:presLayoutVars>
          <dgm:dir/>
          <dgm:animLvl val="lvl"/>
          <dgm:resizeHandles val="exact"/>
        </dgm:presLayoutVars>
      </dgm:prSet>
      <dgm:spPr/>
    </dgm:pt>
    <dgm:pt modelId="{0ABBE1ED-95A2-48B8-A519-442172F83135}" type="pres">
      <dgm:prSet presAssocID="{F50348BB-DCD2-4025-91A0-5442B84EEBBD}" presName="Name8" presStyleCnt="0"/>
      <dgm:spPr/>
    </dgm:pt>
    <dgm:pt modelId="{EE6E3F54-CC98-41AA-8BB6-8EC32A1CC4CA}" type="pres">
      <dgm:prSet presAssocID="{F50348BB-DCD2-4025-91A0-5442B84EEBBD}" presName="level" presStyleLbl="node1" presStyleIdx="0" presStyleCnt="4">
        <dgm:presLayoutVars>
          <dgm:chMax val="1"/>
          <dgm:bulletEnabled val="1"/>
        </dgm:presLayoutVars>
      </dgm:prSet>
      <dgm:spPr/>
    </dgm:pt>
    <dgm:pt modelId="{1CDAEAD6-5B0D-464F-BE3E-038E9149708C}" type="pres">
      <dgm:prSet presAssocID="{F50348BB-DCD2-4025-91A0-5442B84EEB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923ECB-896D-493E-8E81-609851BEBA01}" type="pres">
      <dgm:prSet presAssocID="{0537D855-34F1-422E-9ACF-4FD8569317DC}" presName="Name8" presStyleCnt="0"/>
      <dgm:spPr/>
    </dgm:pt>
    <dgm:pt modelId="{D56B3489-A1E0-4608-A144-F7E1BA42FE7B}" type="pres">
      <dgm:prSet presAssocID="{0537D855-34F1-422E-9ACF-4FD8569317DC}" presName="level" presStyleLbl="node1" presStyleIdx="1" presStyleCnt="4">
        <dgm:presLayoutVars>
          <dgm:chMax val="1"/>
          <dgm:bulletEnabled val="1"/>
        </dgm:presLayoutVars>
      </dgm:prSet>
      <dgm:spPr/>
    </dgm:pt>
    <dgm:pt modelId="{F8E87A44-1B80-4394-A959-B98ADB13FE6C}" type="pres">
      <dgm:prSet presAssocID="{0537D855-34F1-422E-9ACF-4FD8569317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B4FAD2D-1C55-4777-A20D-D851DBB0AC80}" type="pres">
      <dgm:prSet presAssocID="{B8968020-759F-4A98-8584-CBD2A1E58287}" presName="Name8" presStyleCnt="0"/>
      <dgm:spPr/>
    </dgm:pt>
    <dgm:pt modelId="{A91EBD14-2C69-4884-98EF-BA5417A03EB3}" type="pres">
      <dgm:prSet presAssocID="{B8968020-759F-4A98-8584-CBD2A1E58287}" presName="level" presStyleLbl="node1" presStyleIdx="2" presStyleCnt="4">
        <dgm:presLayoutVars>
          <dgm:chMax val="1"/>
          <dgm:bulletEnabled val="1"/>
        </dgm:presLayoutVars>
      </dgm:prSet>
      <dgm:spPr/>
    </dgm:pt>
    <dgm:pt modelId="{02EDF2C1-FDDB-418F-BAB2-FC3B1673082B}" type="pres">
      <dgm:prSet presAssocID="{B8968020-759F-4A98-8584-CBD2A1E582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08EEC65-6FAD-4A18-BA7C-7F17A939089C}" type="pres">
      <dgm:prSet presAssocID="{68CE13C5-7FF2-4988-B968-11198AA4C13E}" presName="Name8" presStyleCnt="0"/>
      <dgm:spPr/>
    </dgm:pt>
    <dgm:pt modelId="{22D4A3E4-24C2-40BE-96B7-84765AC24716}" type="pres">
      <dgm:prSet presAssocID="{68CE13C5-7FF2-4988-B968-11198AA4C13E}" presName="level" presStyleLbl="node1" presStyleIdx="3" presStyleCnt="4">
        <dgm:presLayoutVars>
          <dgm:chMax val="1"/>
          <dgm:bulletEnabled val="1"/>
        </dgm:presLayoutVars>
      </dgm:prSet>
      <dgm:spPr/>
    </dgm:pt>
    <dgm:pt modelId="{03E597E2-37F1-4EA2-907F-E2F8C4CD04F7}" type="pres">
      <dgm:prSet presAssocID="{68CE13C5-7FF2-4988-B968-11198AA4C13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56B009-1325-4EEB-B08E-E4A36C75C111}" srcId="{1812EE68-EA3E-4C80-88A3-D9A94D425461}" destId="{68CE13C5-7FF2-4988-B968-11198AA4C13E}" srcOrd="3" destOrd="0" parTransId="{D6B4947B-11EF-41C2-BF7A-29B0ECC72FC2}" sibTransId="{74959899-9025-4AF8-980D-9103C3CA936B}"/>
    <dgm:cxn modelId="{734B1418-8D97-496C-ACF8-BF506D600C1D}" type="presOf" srcId="{B8968020-759F-4A98-8584-CBD2A1E58287}" destId="{02EDF2C1-FDDB-418F-BAB2-FC3B1673082B}" srcOrd="1" destOrd="0" presId="urn:microsoft.com/office/officeart/2005/8/layout/pyramid3"/>
    <dgm:cxn modelId="{2DC3741A-17C7-4745-AAF6-5817D85B3601}" srcId="{1812EE68-EA3E-4C80-88A3-D9A94D425461}" destId="{B8968020-759F-4A98-8584-CBD2A1E58287}" srcOrd="2" destOrd="0" parTransId="{BDAA8121-5C88-4C71-AA96-67608B5AD606}" sibTransId="{13FFD127-FBD0-45A6-B736-789DC01D7BA4}"/>
    <dgm:cxn modelId="{BB97D933-809E-494C-9BF4-60BBFD9018AD}" srcId="{1812EE68-EA3E-4C80-88A3-D9A94D425461}" destId="{F50348BB-DCD2-4025-91A0-5442B84EEBBD}" srcOrd="0" destOrd="0" parTransId="{C0816976-4D53-4F67-9EBA-BD6FF1937FBA}" sibTransId="{71156F8B-F9F3-4227-9C7A-CA3555DB96C1}"/>
    <dgm:cxn modelId="{B4F93A37-8F1C-4C73-9BD4-534E0922E5A0}" type="presOf" srcId="{0537D855-34F1-422E-9ACF-4FD8569317DC}" destId="{D56B3489-A1E0-4608-A144-F7E1BA42FE7B}" srcOrd="0" destOrd="0" presId="urn:microsoft.com/office/officeart/2005/8/layout/pyramid3"/>
    <dgm:cxn modelId="{D0DC597B-980D-4FC3-83FE-F75DDA6B266B}" type="presOf" srcId="{1812EE68-EA3E-4C80-88A3-D9A94D425461}" destId="{291DEB0D-E55A-4C27-8F6A-4C247E08694D}" srcOrd="0" destOrd="0" presId="urn:microsoft.com/office/officeart/2005/8/layout/pyramid3"/>
    <dgm:cxn modelId="{F3AB4B8A-F237-4904-91BB-7147701C2A58}" type="presOf" srcId="{68CE13C5-7FF2-4988-B968-11198AA4C13E}" destId="{22D4A3E4-24C2-40BE-96B7-84765AC24716}" srcOrd="0" destOrd="0" presId="urn:microsoft.com/office/officeart/2005/8/layout/pyramid3"/>
    <dgm:cxn modelId="{83F580A4-9E47-466A-A4CF-4F4891A61AF1}" type="presOf" srcId="{68CE13C5-7FF2-4988-B968-11198AA4C13E}" destId="{03E597E2-37F1-4EA2-907F-E2F8C4CD04F7}" srcOrd="1" destOrd="0" presId="urn:microsoft.com/office/officeart/2005/8/layout/pyramid3"/>
    <dgm:cxn modelId="{4B04AFA5-723F-4719-AF9B-7EB549E7D193}" srcId="{1812EE68-EA3E-4C80-88A3-D9A94D425461}" destId="{0537D855-34F1-422E-9ACF-4FD8569317DC}" srcOrd="1" destOrd="0" parTransId="{D55E9AA1-8A8A-4FC6-B637-DB01379CE165}" sibTransId="{AF96E583-3C9D-49F2-9280-386579452332}"/>
    <dgm:cxn modelId="{607FEDAB-D5E9-447C-AD57-7B38DB1D5DFD}" type="presOf" srcId="{B8968020-759F-4A98-8584-CBD2A1E58287}" destId="{A91EBD14-2C69-4884-98EF-BA5417A03EB3}" srcOrd="0" destOrd="0" presId="urn:microsoft.com/office/officeart/2005/8/layout/pyramid3"/>
    <dgm:cxn modelId="{B498BCBD-545E-4AAF-85E4-AF8483595A03}" type="presOf" srcId="{F50348BB-DCD2-4025-91A0-5442B84EEBBD}" destId="{EE6E3F54-CC98-41AA-8BB6-8EC32A1CC4CA}" srcOrd="0" destOrd="0" presId="urn:microsoft.com/office/officeart/2005/8/layout/pyramid3"/>
    <dgm:cxn modelId="{FC2337E7-A84D-4947-9C62-C4233CF6F77C}" type="presOf" srcId="{F50348BB-DCD2-4025-91A0-5442B84EEBBD}" destId="{1CDAEAD6-5B0D-464F-BE3E-038E9149708C}" srcOrd="1" destOrd="0" presId="urn:microsoft.com/office/officeart/2005/8/layout/pyramid3"/>
    <dgm:cxn modelId="{E2A49FF2-5ACD-4377-A08F-C6408DA10F37}" type="presOf" srcId="{0537D855-34F1-422E-9ACF-4FD8569317DC}" destId="{F8E87A44-1B80-4394-A959-B98ADB13FE6C}" srcOrd="1" destOrd="0" presId="urn:microsoft.com/office/officeart/2005/8/layout/pyramid3"/>
    <dgm:cxn modelId="{8BC5B604-B91B-492E-BEA0-B8820C53CB6B}" type="presParOf" srcId="{291DEB0D-E55A-4C27-8F6A-4C247E08694D}" destId="{0ABBE1ED-95A2-48B8-A519-442172F83135}" srcOrd="0" destOrd="0" presId="urn:microsoft.com/office/officeart/2005/8/layout/pyramid3"/>
    <dgm:cxn modelId="{3A67ACBD-F55F-472B-9BE0-F6AA2FD0E08C}" type="presParOf" srcId="{0ABBE1ED-95A2-48B8-A519-442172F83135}" destId="{EE6E3F54-CC98-41AA-8BB6-8EC32A1CC4CA}" srcOrd="0" destOrd="0" presId="urn:microsoft.com/office/officeart/2005/8/layout/pyramid3"/>
    <dgm:cxn modelId="{08AD0808-FB65-4A17-86FF-2AA9D388D3CC}" type="presParOf" srcId="{0ABBE1ED-95A2-48B8-A519-442172F83135}" destId="{1CDAEAD6-5B0D-464F-BE3E-038E9149708C}" srcOrd="1" destOrd="0" presId="urn:microsoft.com/office/officeart/2005/8/layout/pyramid3"/>
    <dgm:cxn modelId="{71A74D8A-B360-4598-8F4F-BE2C6FDFFEA5}" type="presParOf" srcId="{291DEB0D-E55A-4C27-8F6A-4C247E08694D}" destId="{2D923ECB-896D-493E-8E81-609851BEBA01}" srcOrd="1" destOrd="0" presId="urn:microsoft.com/office/officeart/2005/8/layout/pyramid3"/>
    <dgm:cxn modelId="{96DD8291-C88E-4249-A138-8918F5BA773D}" type="presParOf" srcId="{2D923ECB-896D-493E-8E81-609851BEBA01}" destId="{D56B3489-A1E0-4608-A144-F7E1BA42FE7B}" srcOrd="0" destOrd="0" presId="urn:microsoft.com/office/officeart/2005/8/layout/pyramid3"/>
    <dgm:cxn modelId="{EBF92851-CF46-4A39-90CE-6F2185F5F89B}" type="presParOf" srcId="{2D923ECB-896D-493E-8E81-609851BEBA01}" destId="{F8E87A44-1B80-4394-A959-B98ADB13FE6C}" srcOrd="1" destOrd="0" presId="urn:microsoft.com/office/officeart/2005/8/layout/pyramid3"/>
    <dgm:cxn modelId="{DD324185-0807-4B3D-AF6C-69603A9C3A3D}" type="presParOf" srcId="{291DEB0D-E55A-4C27-8F6A-4C247E08694D}" destId="{7B4FAD2D-1C55-4777-A20D-D851DBB0AC80}" srcOrd="2" destOrd="0" presId="urn:microsoft.com/office/officeart/2005/8/layout/pyramid3"/>
    <dgm:cxn modelId="{0DCB3C1C-D019-43CB-AA74-E182B59B33D6}" type="presParOf" srcId="{7B4FAD2D-1C55-4777-A20D-D851DBB0AC80}" destId="{A91EBD14-2C69-4884-98EF-BA5417A03EB3}" srcOrd="0" destOrd="0" presId="urn:microsoft.com/office/officeart/2005/8/layout/pyramid3"/>
    <dgm:cxn modelId="{8F362E81-AEE2-4DA0-A8C7-2C161C5777EF}" type="presParOf" srcId="{7B4FAD2D-1C55-4777-A20D-D851DBB0AC80}" destId="{02EDF2C1-FDDB-418F-BAB2-FC3B1673082B}" srcOrd="1" destOrd="0" presId="urn:microsoft.com/office/officeart/2005/8/layout/pyramid3"/>
    <dgm:cxn modelId="{A86B5B4E-5B90-487E-9D00-E7594303A119}" type="presParOf" srcId="{291DEB0D-E55A-4C27-8F6A-4C247E08694D}" destId="{A08EEC65-6FAD-4A18-BA7C-7F17A939089C}" srcOrd="3" destOrd="0" presId="urn:microsoft.com/office/officeart/2005/8/layout/pyramid3"/>
    <dgm:cxn modelId="{0594BDD6-A797-463C-BA04-968D03825088}" type="presParOf" srcId="{A08EEC65-6FAD-4A18-BA7C-7F17A939089C}" destId="{22D4A3E4-24C2-40BE-96B7-84765AC24716}" srcOrd="0" destOrd="0" presId="urn:microsoft.com/office/officeart/2005/8/layout/pyramid3"/>
    <dgm:cxn modelId="{324067C0-C8E0-465C-9FCC-EC22D6EA4939}" type="presParOf" srcId="{A08EEC65-6FAD-4A18-BA7C-7F17A939089C}" destId="{03E597E2-37F1-4EA2-907F-E2F8C4CD04F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A14E8-641B-486E-AA8E-FB5224CC129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12B09C7-8BB0-429F-8380-75FC404EE362}">
      <dgm:prSet phldrT="[Text]" custT="1"/>
      <dgm:spPr>
        <a:solidFill>
          <a:srgbClr val="D5D5D5"/>
        </a:solidFill>
      </dgm:spPr>
      <dgm:t>
        <a:bodyPr/>
        <a:lstStyle/>
        <a:p>
          <a:endParaRPr lang="en-US" sz="1800" dirty="0">
            <a:latin typeface="Lato" panose="020F0502020204030203" pitchFamily="34" charset="0"/>
          </a:endParaRPr>
        </a:p>
      </dgm:t>
    </dgm:pt>
    <dgm:pt modelId="{20F409EE-0C82-42C2-A3F5-3C12D5C278DE}" type="parTrans" cxnId="{33B5820F-6346-46D5-BBCD-2E3906B45E86}">
      <dgm:prSet/>
      <dgm:spPr/>
      <dgm:t>
        <a:bodyPr/>
        <a:lstStyle/>
        <a:p>
          <a:endParaRPr lang="en-US"/>
        </a:p>
      </dgm:t>
    </dgm:pt>
    <dgm:pt modelId="{F488A243-244C-4131-BFE2-28A1F5B7410A}" type="sibTrans" cxnId="{33B5820F-6346-46D5-BBCD-2E3906B45E86}">
      <dgm:prSet/>
      <dgm:spPr/>
      <dgm:t>
        <a:bodyPr/>
        <a:lstStyle/>
        <a:p>
          <a:endParaRPr lang="en-US"/>
        </a:p>
      </dgm:t>
    </dgm:pt>
    <dgm:pt modelId="{5287A0F0-CB1E-491A-A917-C26C922CC2DF}">
      <dgm:prSet phldrT="[Text]" custT="1"/>
      <dgm:spPr>
        <a:solidFill>
          <a:srgbClr val="F074AC"/>
        </a:solidFill>
      </dgm:spPr>
      <dgm:t>
        <a:bodyPr/>
        <a:lstStyle/>
        <a:p>
          <a:endParaRPr lang="en-US" sz="1800" dirty="0">
            <a:latin typeface="Lato" panose="020F0502020204030203" pitchFamily="34" charset="0"/>
          </a:endParaRPr>
        </a:p>
      </dgm:t>
    </dgm:pt>
    <dgm:pt modelId="{8A6C478E-E827-4041-A800-6897DD1F502B}" type="parTrans" cxnId="{FEADC121-22D3-49B0-8B82-82C6918C1101}">
      <dgm:prSet/>
      <dgm:spPr/>
      <dgm:t>
        <a:bodyPr/>
        <a:lstStyle/>
        <a:p>
          <a:endParaRPr lang="en-US"/>
        </a:p>
      </dgm:t>
    </dgm:pt>
    <dgm:pt modelId="{3B5A212F-A292-4599-9D3E-2A4F5B6C02BE}" type="sibTrans" cxnId="{FEADC121-22D3-49B0-8B82-82C6918C1101}">
      <dgm:prSet/>
      <dgm:spPr/>
      <dgm:t>
        <a:bodyPr/>
        <a:lstStyle/>
        <a:p>
          <a:endParaRPr lang="en-US"/>
        </a:p>
      </dgm:t>
    </dgm:pt>
    <dgm:pt modelId="{45F525EB-84F7-4AD0-95F3-874AECBF3157}">
      <dgm:prSet phldrT="[Text]" custT="1"/>
      <dgm:spPr>
        <a:solidFill>
          <a:srgbClr val="F15922"/>
        </a:solidFill>
      </dgm:spPr>
      <dgm:t>
        <a:bodyPr/>
        <a:lstStyle/>
        <a:p>
          <a:endParaRPr lang="en-US" sz="1800" dirty="0">
            <a:latin typeface="Lato" panose="020F0502020204030203" pitchFamily="34" charset="0"/>
          </a:endParaRPr>
        </a:p>
      </dgm:t>
    </dgm:pt>
    <dgm:pt modelId="{5616969A-373F-402E-9B37-B9602CFD7350}" type="sibTrans" cxnId="{2FE06417-B136-47E4-9AB9-E35591C4280B}">
      <dgm:prSet/>
      <dgm:spPr/>
      <dgm:t>
        <a:bodyPr/>
        <a:lstStyle/>
        <a:p>
          <a:endParaRPr lang="en-US"/>
        </a:p>
      </dgm:t>
    </dgm:pt>
    <dgm:pt modelId="{C2A2FCEE-4CD3-4AF8-8190-54104B9DFDFF}" type="parTrans" cxnId="{2FE06417-B136-47E4-9AB9-E35591C4280B}">
      <dgm:prSet/>
      <dgm:spPr/>
      <dgm:t>
        <a:bodyPr/>
        <a:lstStyle/>
        <a:p>
          <a:endParaRPr lang="en-US"/>
        </a:p>
      </dgm:t>
    </dgm:pt>
    <dgm:pt modelId="{8863D318-5C1B-44C2-A3CD-00C041E59C0D}">
      <dgm:prSet phldrT="[Text]" custT="1"/>
      <dgm:spPr>
        <a:solidFill>
          <a:srgbClr val="648BA6"/>
        </a:solidFill>
      </dgm:spPr>
      <dgm:t>
        <a:bodyPr/>
        <a:lstStyle/>
        <a:p>
          <a:endParaRPr lang="en-US" sz="1800" dirty="0">
            <a:latin typeface="Lato" panose="020F0502020204030203" pitchFamily="34" charset="0"/>
          </a:endParaRPr>
        </a:p>
      </dgm:t>
    </dgm:pt>
    <dgm:pt modelId="{7829F43B-E0C7-41AC-9FF7-17BF197EDC5B}" type="parTrans" cxnId="{12DB31F9-C9E1-407C-92E9-01F42A6738CA}">
      <dgm:prSet/>
      <dgm:spPr/>
      <dgm:t>
        <a:bodyPr/>
        <a:lstStyle/>
        <a:p>
          <a:endParaRPr lang="en-US"/>
        </a:p>
      </dgm:t>
    </dgm:pt>
    <dgm:pt modelId="{B4CC749A-38D0-45AF-B622-B2C565C7A43B}" type="sibTrans" cxnId="{12DB31F9-C9E1-407C-92E9-01F42A6738CA}">
      <dgm:prSet/>
      <dgm:spPr/>
      <dgm:t>
        <a:bodyPr/>
        <a:lstStyle/>
        <a:p>
          <a:endParaRPr lang="en-US"/>
        </a:p>
      </dgm:t>
    </dgm:pt>
    <dgm:pt modelId="{1A5393AD-AAC3-4B47-9864-6D582AF81EFA}" type="pres">
      <dgm:prSet presAssocID="{58DA14E8-641B-486E-AA8E-FB5224CC1293}" presName="Name0" presStyleCnt="0">
        <dgm:presLayoutVars>
          <dgm:dir/>
          <dgm:animLvl val="lvl"/>
          <dgm:resizeHandles val="exact"/>
        </dgm:presLayoutVars>
      </dgm:prSet>
      <dgm:spPr/>
    </dgm:pt>
    <dgm:pt modelId="{C807420A-4DC3-46FE-9F42-120F878E04B1}" type="pres">
      <dgm:prSet presAssocID="{45F525EB-84F7-4AD0-95F3-874AECBF3157}" presName="Name8" presStyleCnt="0"/>
      <dgm:spPr/>
    </dgm:pt>
    <dgm:pt modelId="{A29C5007-78DB-448A-9752-85E0217ED9F1}" type="pres">
      <dgm:prSet presAssocID="{45F525EB-84F7-4AD0-95F3-874AECBF3157}" presName="level" presStyleLbl="node1" presStyleIdx="0" presStyleCnt="4">
        <dgm:presLayoutVars>
          <dgm:chMax val="1"/>
          <dgm:bulletEnabled val="1"/>
        </dgm:presLayoutVars>
      </dgm:prSet>
      <dgm:spPr/>
    </dgm:pt>
    <dgm:pt modelId="{FBD150EF-5545-46A5-9B57-6F3747457DD0}" type="pres">
      <dgm:prSet presAssocID="{45F525EB-84F7-4AD0-95F3-874AECBF31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8D5E1E-3E22-41C6-9738-F6313DC35FA0}" type="pres">
      <dgm:prSet presAssocID="{8863D318-5C1B-44C2-A3CD-00C041E59C0D}" presName="Name8" presStyleCnt="0"/>
      <dgm:spPr/>
    </dgm:pt>
    <dgm:pt modelId="{5D0F73FA-6CE0-4DED-8C91-638A74C74672}" type="pres">
      <dgm:prSet presAssocID="{8863D318-5C1B-44C2-A3CD-00C041E59C0D}" presName="level" presStyleLbl="node1" presStyleIdx="1" presStyleCnt="4">
        <dgm:presLayoutVars>
          <dgm:chMax val="1"/>
          <dgm:bulletEnabled val="1"/>
        </dgm:presLayoutVars>
      </dgm:prSet>
      <dgm:spPr/>
    </dgm:pt>
    <dgm:pt modelId="{8E5827BC-B749-449B-834A-D4BD24A4084A}" type="pres">
      <dgm:prSet presAssocID="{8863D318-5C1B-44C2-A3CD-00C041E59C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15C65BC-82D5-44E4-B69D-6795999FB935}" type="pres">
      <dgm:prSet presAssocID="{F12B09C7-8BB0-429F-8380-75FC404EE362}" presName="Name8" presStyleCnt="0"/>
      <dgm:spPr/>
    </dgm:pt>
    <dgm:pt modelId="{FEF8CAD4-DFA1-40FF-8C24-5FFDD33A617B}" type="pres">
      <dgm:prSet presAssocID="{F12B09C7-8BB0-429F-8380-75FC404EE362}" presName="level" presStyleLbl="node1" presStyleIdx="2" presStyleCnt="4">
        <dgm:presLayoutVars>
          <dgm:chMax val="1"/>
          <dgm:bulletEnabled val="1"/>
        </dgm:presLayoutVars>
      </dgm:prSet>
      <dgm:spPr/>
    </dgm:pt>
    <dgm:pt modelId="{3441BD9B-0D46-4FAD-B568-9BF46D55E398}" type="pres">
      <dgm:prSet presAssocID="{F12B09C7-8BB0-429F-8380-75FC404EE36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AD6CF44-3E8F-46D3-93E5-F8BB95516F6A}" type="pres">
      <dgm:prSet presAssocID="{5287A0F0-CB1E-491A-A917-C26C922CC2DF}" presName="Name8" presStyleCnt="0"/>
      <dgm:spPr/>
    </dgm:pt>
    <dgm:pt modelId="{B72121F3-E58F-4FAD-B53C-DB2ED468571F}" type="pres">
      <dgm:prSet presAssocID="{5287A0F0-CB1E-491A-A917-C26C922CC2DF}" presName="level" presStyleLbl="node1" presStyleIdx="3" presStyleCnt="4">
        <dgm:presLayoutVars>
          <dgm:chMax val="1"/>
          <dgm:bulletEnabled val="1"/>
        </dgm:presLayoutVars>
      </dgm:prSet>
      <dgm:spPr/>
    </dgm:pt>
    <dgm:pt modelId="{2004C402-D828-4995-84C4-8837FCC3D13C}" type="pres">
      <dgm:prSet presAssocID="{5287A0F0-CB1E-491A-A917-C26C922CC2D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66C040D-244E-4C32-BEBD-9A1AFDB4A6E4}" type="presOf" srcId="{F12B09C7-8BB0-429F-8380-75FC404EE362}" destId="{3441BD9B-0D46-4FAD-B568-9BF46D55E398}" srcOrd="1" destOrd="0" presId="urn:microsoft.com/office/officeart/2005/8/layout/pyramid1"/>
    <dgm:cxn modelId="{33B5820F-6346-46D5-BBCD-2E3906B45E86}" srcId="{58DA14E8-641B-486E-AA8E-FB5224CC1293}" destId="{F12B09C7-8BB0-429F-8380-75FC404EE362}" srcOrd="2" destOrd="0" parTransId="{20F409EE-0C82-42C2-A3F5-3C12D5C278DE}" sibTransId="{F488A243-244C-4131-BFE2-28A1F5B7410A}"/>
    <dgm:cxn modelId="{2FE06417-B136-47E4-9AB9-E35591C4280B}" srcId="{58DA14E8-641B-486E-AA8E-FB5224CC1293}" destId="{45F525EB-84F7-4AD0-95F3-874AECBF3157}" srcOrd="0" destOrd="0" parTransId="{C2A2FCEE-4CD3-4AF8-8190-54104B9DFDFF}" sibTransId="{5616969A-373F-402E-9B37-B9602CFD7350}"/>
    <dgm:cxn modelId="{FEADC121-22D3-49B0-8B82-82C6918C1101}" srcId="{58DA14E8-641B-486E-AA8E-FB5224CC1293}" destId="{5287A0F0-CB1E-491A-A917-C26C922CC2DF}" srcOrd="3" destOrd="0" parTransId="{8A6C478E-E827-4041-A800-6897DD1F502B}" sibTransId="{3B5A212F-A292-4599-9D3E-2A4F5B6C02BE}"/>
    <dgm:cxn modelId="{61B9EE21-3F58-429A-996A-8B7B73445089}" type="presOf" srcId="{5287A0F0-CB1E-491A-A917-C26C922CC2DF}" destId="{2004C402-D828-4995-84C4-8837FCC3D13C}" srcOrd="1" destOrd="0" presId="urn:microsoft.com/office/officeart/2005/8/layout/pyramid1"/>
    <dgm:cxn modelId="{3E547C2E-36F4-4FD4-86F6-C9A5D93734C9}" type="presOf" srcId="{8863D318-5C1B-44C2-A3CD-00C041E59C0D}" destId="{8E5827BC-B749-449B-834A-D4BD24A4084A}" srcOrd="1" destOrd="0" presId="urn:microsoft.com/office/officeart/2005/8/layout/pyramid1"/>
    <dgm:cxn modelId="{EDDE3C62-344D-41C6-8385-8120313E98C3}" type="presOf" srcId="{58DA14E8-641B-486E-AA8E-FB5224CC1293}" destId="{1A5393AD-AAC3-4B47-9864-6D582AF81EFA}" srcOrd="0" destOrd="0" presId="urn:microsoft.com/office/officeart/2005/8/layout/pyramid1"/>
    <dgm:cxn modelId="{8717D16B-8249-4A32-878B-071B7605BEFE}" type="presOf" srcId="{5287A0F0-CB1E-491A-A917-C26C922CC2DF}" destId="{B72121F3-E58F-4FAD-B53C-DB2ED468571F}" srcOrd="0" destOrd="0" presId="urn:microsoft.com/office/officeart/2005/8/layout/pyramid1"/>
    <dgm:cxn modelId="{04D13CCF-A49D-4EDC-B70D-4228C1F58052}" type="presOf" srcId="{45F525EB-84F7-4AD0-95F3-874AECBF3157}" destId="{FBD150EF-5545-46A5-9B57-6F3747457DD0}" srcOrd="1" destOrd="0" presId="urn:microsoft.com/office/officeart/2005/8/layout/pyramid1"/>
    <dgm:cxn modelId="{2E5CEEDF-5C0A-4767-BA87-F20864C54381}" type="presOf" srcId="{8863D318-5C1B-44C2-A3CD-00C041E59C0D}" destId="{5D0F73FA-6CE0-4DED-8C91-638A74C74672}" srcOrd="0" destOrd="0" presId="urn:microsoft.com/office/officeart/2005/8/layout/pyramid1"/>
    <dgm:cxn modelId="{3F06D8E8-C41C-4366-96CE-7A7E4850464F}" type="presOf" srcId="{45F525EB-84F7-4AD0-95F3-874AECBF3157}" destId="{A29C5007-78DB-448A-9752-85E0217ED9F1}" srcOrd="0" destOrd="0" presId="urn:microsoft.com/office/officeart/2005/8/layout/pyramid1"/>
    <dgm:cxn modelId="{BBAFCCE9-4571-4B6F-8E3F-D0C3E267B511}" type="presOf" srcId="{F12B09C7-8BB0-429F-8380-75FC404EE362}" destId="{FEF8CAD4-DFA1-40FF-8C24-5FFDD33A617B}" srcOrd="0" destOrd="0" presId="urn:microsoft.com/office/officeart/2005/8/layout/pyramid1"/>
    <dgm:cxn modelId="{12DB31F9-C9E1-407C-92E9-01F42A6738CA}" srcId="{58DA14E8-641B-486E-AA8E-FB5224CC1293}" destId="{8863D318-5C1B-44C2-A3CD-00C041E59C0D}" srcOrd="1" destOrd="0" parTransId="{7829F43B-E0C7-41AC-9FF7-17BF197EDC5B}" sibTransId="{B4CC749A-38D0-45AF-B622-B2C565C7A43B}"/>
    <dgm:cxn modelId="{C7DBCF87-85D5-4612-9E6D-63FD2A9D0DD2}" type="presParOf" srcId="{1A5393AD-AAC3-4B47-9864-6D582AF81EFA}" destId="{C807420A-4DC3-46FE-9F42-120F878E04B1}" srcOrd="0" destOrd="0" presId="urn:microsoft.com/office/officeart/2005/8/layout/pyramid1"/>
    <dgm:cxn modelId="{708CA4D5-BA12-49B4-9022-F5D265EEF5D7}" type="presParOf" srcId="{C807420A-4DC3-46FE-9F42-120F878E04B1}" destId="{A29C5007-78DB-448A-9752-85E0217ED9F1}" srcOrd="0" destOrd="0" presId="urn:microsoft.com/office/officeart/2005/8/layout/pyramid1"/>
    <dgm:cxn modelId="{443868ED-4C6D-44DB-B6A9-340FBCCCD1F1}" type="presParOf" srcId="{C807420A-4DC3-46FE-9F42-120F878E04B1}" destId="{FBD150EF-5545-46A5-9B57-6F3747457DD0}" srcOrd="1" destOrd="0" presId="urn:microsoft.com/office/officeart/2005/8/layout/pyramid1"/>
    <dgm:cxn modelId="{832E6826-B6A8-4C84-991E-2B51378F3D89}" type="presParOf" srcId="{1A5393AD-AAC3-4B47-9864-6D582AF81EFA}" destId="{D58D5E1E-3E22-41C6-9738-F6313DC35FA0}" srcOrd="1" destOrd="0" presId="urn:microsoft.com/office/officeart/2005/8/layout/pyramid1"/>
    <dgm:cxn modelId="{81908480-D93F-494E-ADA1-B16BDDD85812}" type="presParOf" srcId="{D58D5E1E-3E22-41C6-9738-F6313DC35FA0}" destId="{5D0F73FA-6CE0-4DED-8C91-638A74C74672}" srcOrd="0" destOrd="0" presId="urn:microsoft.com/office/officeart/2005/8/layout/pyramid1"/>
    <dgm:cxn modelId="{1CAB4CF1-E21D-4AE0-9594-900C6C9E95A6}" type="presParOf" srcId="{D58D5E1E-3E22-41C6-9738-F6313DC35FA0}" destId="{8E5827BC-B749-449B-834A-D4BD24A4084A}" srcOrd="1" destOrd="0" presId="urn:microsoft.com/office/officeart/2005/8/layout/pyramid1"/>
    <dgm:cxn modelId="{341974F0-E1FD-4871-BC93-2949B584D1B3}" type="presParOf" srcId="{1A5393AD-AAC3-4B47-9864-6D582AF81EFA}" destId="{F15C65BC-82D5-44E4-B69D-6795999FB935}" srcOrd="2" destOrd="0" presId="urn:microsoft.com/office/officeart/2005/8/layout/pyramid1"/>
    <dgm:cxn modelId="{934AFE82-DFB8-42EA-8FDB-72364A373698}" type="presParOf" srcId="{F15C65BC-82D5-44E4-B69D-6795999FB935}" destId="{FEF8CAD4-DFA1-40FF-8C24-5FFDD33A617B}" srcOrd="0" destOrd="0" presId="urn:microsoft.com/office/officeart/2005/8/layout/pyramid1"/>
    <dgm:cxn modelId="{8BF38663-3C22-4E88-B05E-5D83F00D304A}" type="presParOf" srcId="{F15C65BC-82D5-44E4-B69D-6795999FB935}" destId="{3441BD9B-0D46-4FAD-B568-9BF46D55E398}" srcOrd="1" destOrd="0" presId="urn:microsoft.com/office/officeart/2005/8/layout/pyramid1"/>
    <dgm:cxn modelId="{C5AC146C-31CE-424E-9B5B-531DABCFC091}" type="presParOf" srcId="{1A5393AD-AAC3-4B47-9864-6D582AF81EFA}" destId="{4AD6CF44-3E8F-46D3-93E5-F8BB95516F6A}" srcOrd="3" destOrd="0" presId="urn:microsoft.com/office/officeart/2005/8/layout/pyramid1"/>
    <dgm:cxn modelId="{A1E51B5C-2DB1-4A4D-8F6C-52088B2DB333}" type="presParOf" srcId="{4AD6CF44-3E8F-46D3-93E5-F8BB95516F6A}" destId="{B72121F3-E58F-4FAD-B53C-DB2ED468571F}" srcOrd="0" destOrd="0" presId="urn:microsoft.com/office/officeart/2005/8/layout/pyramid1"/>
    <dgm:cxn modelId="{A86BDA39-70ED-4289-B814-6783881186B2}" type="presParOf" srcId="{4AD6CF44-3E8F-46D3-93E5-F8BB95516F6A}" destId="{2004C402-D828-4995-84C4-8837FCC3D13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E3F54-CC98-41AA-8BB6-8EC32A1CC4CA}">
      <dsp:nvSpPr>
        <dsp:cNvPr id="0" name=""/>
        <dsp:cNvSpPr/>
      </dsp:nvSpPr>
      <dsp:spPr>
        <a:xfrm rot="10800000">
          <a:off x="0" y="0"/>
          <a:ext cx="4846320" cy="904383"/>
        </a:xfrm>
        <a:prstGeom prst="trapezoid">
          <a:avLst>
            <a:gd name="adj" fmla="val 66984"/>
          </a:avLst>
        </a:prstGeom>
        <a:solidFill>
          <a:srgbClr val="F159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>
            <a:latin typeface="Lato" panose="020F0502020204030203" pitchFamily="34" charset="0"/>
          </a:endParaRPr>
        </a:p>
      </dsp:txBody>
      <dsp:txXfrm rot="-10800000">
        <a:off x="848105" y="0"/>
        <a:ext cx="3150108" cy="904383"/>
      </dsp:txXfrm>
    </dsp:sp>
    <dsp:sp modelId="{D56B3489-A1E0-4608-A144-F7E1BA42FE7B}">
      <dsp:nvSpPr>
        <dsp:cNvPr id="0" name=""/>
        <dsp:cNvSpPr/>
      </dsp:nvSpPr>
      <dsp:spPr>
        <a:xfrm rot="10800000">
          <a:off x="605789" y="904383"/>
          <a:ext cx="3634740" cy="904383"/>
        </a:xfrm>
        <a:prstGeom prst="trapezoid">
          <a:avLst>
            <a:gd name="adj" fmla="val 66984"/>
          </a:avLst>
        </a:prstGeom>
        <a:solidFill>
          <a:srgbClr val="648B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>
            <a:latin typeface="Lato" panose="020F0502020204030203" pitchFamily="34" charset="0"/>
          </a:endParaRPr>
        </a:p>
      </dsp:txBody>
      <dsp:txXfrm rot="-10800000">
        <a:off x="1241869" y="904383"/>
        <a:ext cx="2362581" cy="904383"/>
      </dsp:txXfrm>
    </dsp:sp>
    <dsp:sp modelId="{A91EBD14-2C69-4884-98EF-BA5417A03EB3}">
      <dsp:nvSpPr>
        <dsp:cNvPr id="0" name=""/>
        <dsp:cNvSpPr/>
      </dsp:nvSpPr>
      <dsp:spPr>
        <a:xfrm rot="10800000">
          <a:off x="1211580" y="1808766"/>
          <a:ext cx="2423160" cy="904383"/>
        </a:xfrm>
        <a:prstGeom prst="trapezoid">
          <a:avLst>
            <a:gd name="adj" fmla="val 66984"/>
          </a:avLst>
        </a:prstGeom>
        <a:solidFill>
          <a:srgbClr val="D5D5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>
            <a:latin typeface="Lato" panose="020F0502020204030203" pitchFamily="34" charset="0"/>
          </a:endParaRPr>
        </a:p>
      </dsp:txBody>
      <dsp:txXfrm rot="-10800000">
        <a:off x="1635633" y="1808766"/>
        <a:ext cx="1575054" cy="904383"/>
      </dsp:txXfrm>
    </dsp:sp>
    <dsp:sp modelId="{22D4A3E4-24C2-40BE-96B7-84765AC24716}">
      <dsp:nvSpPr>
        <dsp:cNvPr id="0" name=""/>
        <dsp:cNvSpPr/>
      </dsp:nvSpPr>
      <dsp:spPr>
        <a:xfrm rot="10800000">
          <a:off x="1817370" y="2713149"/>
          <a:ext cx="1211580" cy="904383"/>
        </a:xfrm>
        <a:prstGeom prst="trapezoid">
          <a:avLst>
            <a:gd name="adj" fmla="val 66984"/>
          </a:avLst>
        </a:prstGeom>
        <a:solidFill>
          <a:srgbClr val="F074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>
            <a:latin typeface="Lato" panose="020F0502020204030203" pitchFamily="34" charset="0"/>
          </a:endParaRPr>
        </a:p>
      </dsp:txBody>
      <dsp:txXfrm rot="-10800000">
        <a:off x="1817370" y="2713149"/>
        <a:ext cx="1211580" cy="904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C5007-78DB-448A-9752-85E0217ED9F1}">
      <dsp:nvSpPr>
        <dsp:cNvPr id="0" name=""/>
        <dsp:cNvSpPr/>
      </dsp:nvSpPr>
      <dsp:spPr>
        <a:xfrm>
          <a:off x="1817370" y="0"/>
          <a:ext cx="1211580" cy="906261"/>
        </a:xfrm>
        <a:prstGeom prst="trapezoid">
          <a:avLst>
            <a:gd name="adj" fmla="val 66845"/>
          </a:avLst>
        </a:prstGeom>
        <a:solidFill>
          <a:srgbClr val="F159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Lato" panose="020F0502020204030203" pitchFamily="34" charset="0"/>
          </a:endParaRPr>
        </a:p>
      </dsp:txBody>
      <dsp:txXfrm>
        <a:off x="1817370" y="0"/>
        <a:ext cx="1211580" cy="906261"/>
      </dsp:txXfrm>
    </dsp:sp>
    <dsp:sp modelId="{5D0F73FA-6CE0-4DED-8C91-638A74C74672}">
      <dsp:nvSpPr>
        <dsp:cNvPr id="0" name=""/>
        <dsp:cNvSpPr/>
      </dsp:nvSpPr>
      <dsp:spPr>
        <a:xfrm>
          <a:off x="1211580" y="906261"/>
          <a:ext cx="2423160" cy="906261"/>
        </a:xfrm>
        <a:prstGeom prst="trapezoid">
          <a:avLst>
            <a:gd name="adj" fmla="val 66845"/>
          </a:avLst>
        </a:prstGeom>
        <a:solidFill>
          <a:srgbClr val="648B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Lato" panose="020F0502020204030203" pitchFamily="34" charset="0"/>
          </a:endParaRPr>
        </a:p>
      </dsp:txBody>
      <dsp:txXfrm>
        <a:off x="1635633" y="906261"/>
        <a:ext cx="1575054" cy="906261"/>
      </dsp:txXfrm>
    </dsp:sp>
    <dsp:sp modelId="{FEF8CAD4-DFA1-40FF-8C24-5FFDD33A617B}">
      <dsp:nvSpPr>
        <dsp:cNvPr id="0" name=""/>
        <dsp:cNvSpPr/>
      </dsp:nvSpPr>
      <dsp:spPr>
        <a:xfrm>
          <a:off x="605790" y="1812523"/>
          <a:ext cx="3634740" cy="906261"/>
        </a:xfrm>
        <a:prstGeom prst="trapezoid">
          <a:avLst>
            <a:gd name="adj" fmla="val 66845"/>
          </a:avLst>
        </a:prstGeom>
        <a:solidFill>
          <a:srgbClr val="D5D5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Lato" panose="020F0502020204030203" pitchFamily="34" charset="0"/>
          </a:endParaRPr>
        </a:p>
      </dsp:txBody>
      <dsp:txXfrm>
        <a:off x="1241869" y="1812523"/>
        <a:ext cx="2362581" cy="906261"/>
      </dsp:txXfrm>
    </dsp:sp>
    <dsp:sp modelId="{B72121F3-E58F-4FAD-B53C-DB2ED468571F}">
      <dsp:nvSpPr>
        <dsp:cNvPr id="0" name=""/>
        <dsp:cNvSpPr/>
      </dsp:nvSpPr>
      <dsp:spPr>
        <a:xfrm>
          <a:off x="0" y="2718785"/>
          <a:ext cx="4846320" cy="906261"/>
        </a:xfrm>
        <a:prstGeom prst="trapezoid">
          <a:avLst>
            <a:gd name="adj" fmla="val 66845"/>
          </a:avLst>
        </a:prstGeom>
        <a:solidFill>
          <a:srgbClr val="F074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Lato" panose="020F0502020204030203" pitchFamily="34" charset="0"/>
          </a:endParaRPr>
        </a:p>
      </dsp:txBody>
      <dsp:txXfrm>
        <a:off x="848105" y="2718785"/>
        <a:ext cx="3150108" cy="906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EC9D7-17CE-4515-A874-FEDEB96CE11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D15E-576F-4DF1-8FCD-EC44DE0D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FC66-CD76-4200-9F08-D59CF0501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07BEA-D47C-4517-AB31-B3EE1E5CA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81AFC-3EBF-4C9E-9E2B-AB1BCCCE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3345C-F1F8-4841-95C4-ED6475A0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EED78-D865-4925-BC6A-6D847727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9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7B67-533A-445D-BD65-7670B6A8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159F1-C193-4F76-A5CD-2C946E928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3CCED-3D0F-4C11-B03C-56A0076D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8846F-128D-40B8-809E-6CEFDE89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9EF49-F3EF-43FD-B645-8A840F06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42E643-FE5F-4964-ADD9-6F6222A0C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5C690-2CF4-46F4-B276-4541422E8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AE639-5F7B-4564-8884-539B4921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EC40C-F062-412D-94E6-119FB26A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0B320-9EDF-4194-8F8B-0E311ECE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4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F2F0-7365-42FA-AC40-403624F5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EDDA-D08E-433E-B596-1CAF0FE9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180F5-63CC-4636-B81C-6B71A29A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7D86C-49E9-4CB1-9230-1DECCEC3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210A-EAF9-487D-A44F-6F32F5BB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4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6A1F-0BC4-480D-B0ED-D8DC40A5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93655-0C17-48C2-BE82-F50872502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56632-840F-4FDA-9197-7A3651A7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32745-FBCD-416E-A31B-74C69EFE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11C3B-1B10-42EC-BF8A-D063A326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A17E-B682-420E-A9CF-3DA8537F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40BDD-F124-4D6E-97A9-7FF3A9C07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CD772-2369-4EAE-9EEC-157A7D14D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1CA99-A3D0-4EFF-8262-37745C9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96C3E-CDB6-4FD2-A8BD-6ECA7230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57F21-808A-4FA1-B8B0-7D8CF1D2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32FB-5359-4523-9C9E-A8881EB1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C2065-B77A-47D6-BC19-01C6D7EB4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AA65A-44AD-46F6-AA62-CC6A5DB00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33C7-15F9-43A6-BB96-4BB05DAAD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279C4-BB90-4AFF-AE6C-45F32748C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ECF4C-209E-4704-9E1A-E447B768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FFBC5-A60E-4CBB-96AF-ED816EAD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9B780-AD81-48CC-811C-8F6B420E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3459-9E3F-4A5C-BB4F-09E340D8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0E4CA-C3D0-4AA7-B79B-0216BF5E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2E418-D413-4DB7-B3B6-3195D289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5704C-061D-4C97-AB10-493AA40B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6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A5856B-8FB0-40CC-9D65-55C75A64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02574-E994-473F-B200-FD40BFCE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9F160-E229-4D4B-BEDE-446BDE22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1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39D0-0276-4E0D-85C4-7E08B4F0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C88F0-FBAF-4040-979B-415F5DE14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32C31-5990-4B3F-9C7E-9C595CEE3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C1A93-E6E8-4D68-B454-8BDEF218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F42A6-3E27-4CA4-9C8C-349AF2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3CD61-C83C-4717-9DA4-CC0C9DC7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6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2552-F03F-4FC5-B863-11FB88AC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E79EA-21D6-4074-B877-AEF09C02E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DDBB8-A735-47EC-B260-F8EC71389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6F2A0-6B5C-49CD-8ECD-E0550BC2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0DDA2-906E-4DD8-B918-6CA21246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72E7A-637D-49FD-A549-AC12BAE6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156BD-3312-4D74-8F22-0A8709A8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C4B83-128C-42C1-81D9-F97B48DAD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951B-71C1-40F4-94A4-7467903CB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A80A-F699-4022-894C-6075AB3B136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46F9-5A53-45A9-8E29-475970E8E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C1B39-A8D3-47A8-AC5B-0C2DD95CD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4DD9-9974-43A5-B1CE-6BF70F51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3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B242B-1CD4-4A37-B531-462C66ED2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/>
          <a:stretch/>
        </p:blipFill>
        <p:spPr>
          <a:xfrm>
            <a:off x="1" y="0"/>
            <a:ext cx="12191999" cy="6935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3AC26-4BDA-447B-9E41-FB36D2B20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479493"/>
            <a:ext cx="3771900" cy="124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7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EA36534-1622-4A39-ACF3-65AEE8D40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89" y="883244"/>
            <a:ext cx="6725782" cy="593278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94D7883-D22E-45A9-B891-269F398286E4}"/>
              </a:ext>
            </a:extLst>
          </p:cNvPr>
          <p:cNvGrpSpPr/>
          <p:nvPr/>
        </p:nvGrpSpPr>
        <p:grpSpPr>
          <a:xfrm>
            <a:off x="577749" y="1578242"/>
            <a:ext cx="4846320" cy="4143375"/>
            <a:chOff x="949163" y="2552757"/>
            <a:chExt cx="4846320" cy="41433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BA71315-3CE4-4A4D-9A71-82D73C4CC2A0}"/>
                </a:ext>
              </a:extLst>
            </p:cNvPr>
            <p:cNvGrpSpPr/>
            <p:nvPr/>
          </p:nvGrpSpPr>
          <p:grpSpPr>
            <a:xfrm>
              <a:off x="949163" y="3078599"/>
              <a:ext cx="4846320" cy="3617533"/>
              <a:chOff x="707402" y="557297"/>
              <a:chExt cx="3657600" cy="2743200"/>
            </a:xfrm>
          </p:grpSpPr>
          <p:graphicFrame>
            <p:nvGraphicFramePr>
              <p:cNvPr id="13" name="Diagram 12">
                <a:extLst>
                  <a:ext uri="{FF2B5EF4-FFF2-40B4-BE49-F238E27FC236}">
                    <a16:creationId xmlns:a16="http://schemas.microsoft.com/office/drawing/2014/main" id="{CAD3EEFA-67DA-4C8D-9B07-66A6403B6DFB}"/>
                  </a:ext>
                </a:extLst>
              </p:cNvPr>
              <p:cNvGraphicFramePr/>
              <p:nvPr>
                <p:extLst/>
              </p:nvPr>
            </p:nvGraphicFramePr>
            <p:xfrm>
              <a:off x="707402" y="557297"/>
              <a:ext cx="3657600" cy="2743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A56391-1CA5-4577-869F-C24AD374FED4}"/>
                  </a:ext>
                </a:extLst>
              </p:cNvPr>
              <p:cNvSpPr txBox="1"/>
              <p:nvPr/>
            </p:nvSpPr>
            <p:spPr>
              <a:xfrm>
                <a:off x="1941319" y="739379"/>
                <a:ext cx="1189766" cy="27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58585B"/>
                    </a:solidFill>
                    <a:latin typeface="Lato" panose="020F0502020204030203" pitchFamily="34" charset="0"/>
                  </a:rPr>
                  <a:t>Cognition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45AD45-6525-4EFE-9F4D-29CD5D5E9EF2}"/>
                  </a:ext>
                </a:extLst>
              </p:cNvPr>
              <p:cNvSpPr txBox="1"/>
              <p:nvPr/>
            </p:nvSpPr>
            <p:spPr>
              <a:xfrm>
                <a:off x="1927810" y="1315275"/>
                <a:ext cx="1216783" cy="487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Social/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Emotional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CB22F6-7540-4C6F-A950-ED22AA016BEB}"/>
                  </a:ext>
                </a:extLst>
              </p:cNvPr>
              <p:cNvSpPr txBox="1"/>
              <p:nvPr/>
            </p:nvSpPr>
            <p:spPr>
              <a:xfrm>
                <a:off x="1871766" y="2099983"/>
                <a:ext cx="1328873" cy="27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58585B"/>
                    </a:solidFill>
                    <a:latin typeface="Lato" panose="020F0502020204030203" pitchFamily="34" charset="0"/>
                  </a:rPr>
                  <a:t>Regulation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2991BF-BE33-497A-BE1C-B575B80AC5F4}"/>
                  </a:ext>
                </a:extLst>
              </p:cNvPr>
              <p:cNvSpPr txBox="1"/>
              <p:nvPr/>
            </p:nvSpPr>
            <p:spPr>
              <a:xfrm>
                <a:off x="1941319" y="2751776"/>
                <a:ext cx="1189766" cy="27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58585B"/>
                    </a:solidFill>
                    <a:latin typeface="Lato" panose="020F0502020204030203" pitchFamily="34" charset="0"/>
                  </a:rPr>
                  <a:t>Survival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E6C2D2-1EE6-4757-8932-FEDCCE81862E}"/>
                </a:ext>
              </a:extLst>
            </p:cNvPr>
            <p:cNvSpPr txBox="1"/>
            <p:nvPr/>
          </p:nvSpPr>
          <p:spPr>
            <a:xfrm>
              <a:off x="1753108" y="2552757"/>
              <a:ext cx="323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>
                  <a:solidFill>
                    <a:srgbClr val="58585B"/>
                  </a:solidFill>
                  <a:latin typeface="Lato Black" panose="020F0A02020204030203" pitchFamily="34" charset="0"/>
                </a:rPr>
                <a:t>Typical Development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39EAA3-66D8-49B5-9997-4ADF6E6810F6}"/>
              </a:ext>
            </a:extLst>
          </p:cNvPr>
          <p:cNvGrpSpPr/>
          <p:nvPr/>
        </p:nvGrpSpPr>
        <p:grpSpPr>
          <a:xfrm>
            <a:off x="6966852" y="1578242"/>
            <a:ext cx="4846320" cy="4143375"/>
            <a:chOff x="8127041" y="2552757"/>
            <a:chExt cx="4846320" cy="414337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C5286D2-754D-4A79-BC21-D64DDB7B545E}"/>
                </a:ext>
              </a:extLst>
            </p:cNvPr>
            <p:cNvGrpSpPr/>
            <p:nvPr/>
          </p:nvGrpSpPr>
          <p:grpSpPr>
            <a:xfrm>
              <a:off x="8127041" y="3071085"/>
              <a:ext cx="4846320" cy="3625047"/>
              <a:chOff x="8127041" y="3071085"/>
              <a:chExt cx="4846320" cy="3625047"/>
            </a:xfrm>
          </p:grpSpPr>
          <p:graphicFrame>
            <p:nvGraphicFramePr>
              <p:cNvPr id="12" name="Diagram 11">
                <a:extLst>
                  <a:ext uri="{FF2B5EF4-FFF2-40B4-BE49-F238E27FC236}">
                    <a16:creationId xmlns:a16="http://schemas.microsoft.com/office/drawing/2014/main" id="{7AFECEA3-15E6-4083-B8C6-830692B63803}"/>
                  </a:ext>
                </a:extLst>
              </p:cNvPr>
              <p:cNvGraphicFramePr/>
              <p:nvPr>
                <p:extLst/>
              </p:nvPr>
            </p:nvGraphicFramePr>
            <p:xfrm>
              <a:off x="8127041" y="3071085"/>
              <a:ext cx="4846320" cy="36250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BCB18D-78A5-4B1F-BB5C-97A1EE320ADF}"/>
                  </a:ext>
                </a:extLst>
              </p:cNvPr>
              <p:cNvSpPr txBox="1"/>
              <p:nvPr/>
            </p:nvSpPr>
            <p:spPr>
              <a:xfrm>
                <a:off x="9761981" y="3411024"/>
                <a:ext cx="157644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58585B"/>
                    </a:solidFill>
                    <a:latin typeface="Lato" panose="020F0502020204030203" pitchFamily="34" charset="0"/>
                  </a:rPr>
                  <a:t>Cognition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E30A06-1EAE-4418-9CBE-27D2689625C6}"/>
                  </a:ext>
                </a:extLst>
              </p:cNvPr>
              <p:cNvSpPr txBox="1"/>
              <p:nvPr/>
            </p:nvSpPr>
            <p:spPr>
              <a:xfrm>
                <a:off x="9744082" y="4074351"/>
                <a:ext cx="1612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Social/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Emotional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834490-49A2-4E26-B14B-67DD49C0CA00}"/>
                  </a:ext>
                </a:extLst>
              </p:cNvPr>
              <p:cNvSpPr txBox="1"/>
              <p:nvPr/>
            </p:nvSpPr>
            <p:spPr>
              <a:xfrm>
                <a:off x="9669821" y="5110802"/>
                <a:ext cx="1760757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58585B"/>
                    </a:solidFill>
                    <a:latin typeface="Lato" panose="020F0502020204030203" pitchFamily="34" charset="0"/>
                  </a:rPr>
                  <a:t>Regulation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E735FC-B319-4D9A-8889-5440BF959367}"/>
                  </a:ext>
                </a:extLst>
              </p:cNvPr>
              <p:cNvSpPr txBox="1"/>
              <p:nvPr/>
            </p:nvSpPr>
            <p:spPr>
              <a:xfrm>
                <a:off x="9761981" y="6036819"/>
                <a:ext cx="157644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58585B"/>
                    </a:solidFill>
                    <a:latin typeface="Lato" panose="020F0502020204030203" pitchFamily="34" charset="0"/>
                  </a:rPr>
                  <a:t>Survival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02A14F-565A-43A8-B334-7D9C69DA6DEB}"/>
                </a:ext>
              </a:extLst>
            </p:cNvPr>
            <p:cNvSpPr txBox="1"/>
            <p:nvPr/>
          </p:nvSpPr>
          <p:spPr>
            <a:xfrm>
              <a:off x="8699490" y="2552757"/>
              <a:ext cx="3701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>
                  <a:solidFill>
                    <a:srgbClr val="58585B"/>
                  </a:solidFill>
                  <a:latin typeface="Lato Black" panose="020F0A02020204030203" pitchFamily="34" charset="0"/>
                </a:rPr>
                <a:t>Developmental Trauma</a:t>
              </a:r>
            </a:p>
          </p:txBody>
        </p:sp>
      </p:grp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F0901C5A-E348-4BBD-BD7B-08630A47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</a:rPr>
              <a:t>COMPASS Youth Collaborative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6003C6AE-29C3-477F-A88F-CE0C60A8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C7EAC10-0C51-4244-A0AF-F9DF0FA35E59}" type="slidenum">
              <a:rPr lang="en-US" smtClean="0">
                <a:latin typeface="Lato" panose="020F0502020204030203" pitchFamily="34" charset="0"/>
              </a:rPr>
              <a:pPr/>
              <a:t>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813DF0-4DA1-40A8-BABC-4312D4B7721A}"/>
              </a:ext>
            </a:extLst>
          </p:cNvPr>
          <p:cNvSpPr/>
          <p:nvPr/>
        </p:nvSpPr>
        <p:spPr>
          <a:xfrm>
            <a:off x="-203716" y="147273"/>
            <a:ext cx="13011325" cy="637563"/>
          </a:xfrm>
          <a:prstGeom prst="rect">
            <a:avLst/>
          </a:prstGeom>
          <a:solidFill>
            <a:srgbClr val="F159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EF1293C-1BF9-427D-9D4A-204DB2A9E56F}"/>
              </a:ext>
            </a:extLst>
          </p:cNvPr>
          <p:cNvSpPr txBox="1">
            <a:spLocks/>
          </p:cNvSpPr>
          <p:nvPr/>
        </p:nvSpPr>
        <p:spPr>
          <a:xfrm>
            <a:off x="284664" y="-66979"/>
            <a:ext cx="11622672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Lato Black" panose="020F0A02020204030203" pitchFamily="34" charset="0"/>
              </a:rPr>
              <a:t>Traumatized Brains Develop Differently</a:t>
            </a:r>
          </a:p>
        </p:txBody>
      </p:sp>
    </p:spTree>
    <p:extLst>
      <p:ext uri="{BB962C8B-B14F-4D97-AF65-F5344CB8AC3E}">
        <p14:creationId xmlns:p14="http://schemas.microsoft.com/office/powerpoint/2010/main" val="327526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6322" y="886578"/>
            <a:ext cx="713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" panose="020F0502020204030203" pitchFamily="34" charset="0"/>
              </a:rPr>
              <a:t>We imbed Cognitive Behavior Theory in all program components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739" y="4364961"/>
            <a:ext cx="26010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Lato" panose="020F0502020204030203" pitchFamily="34" charset="0"/>
              </a:rPr>
              <a:t>Responding </a:t>
            </a:r>
          </a:p>
          <a:p>
            <a:pPr algn="ctr"/>
            <a:r>
              <a:rPr lang="en-US" sz="1200" b="1" dirty="0">
                <a:latin typeface="Lato" panose="020F0502020204030203" pitchFamily="34" charset="0"/>
              </a:rPr>
              <a:t>to Crises and Canvassing Neighborhoods</a:t>
            </a:r>
          </a:p>
          <a:p>
            <a:pPr algn="ctr"/>
            <a:endParaRPr lang="en-US" sz="1200" b="1" dirty="0">
              <a:latin typeface="Lato" panose="020F0502020204030203" pitchFamily="34" charset="0"/>
            </a:endParaRPr>
          </a:p>
          <a:p>
            <a:pPr fontAlgn="base"/>
            <a:r>
              <a:rPr lang="en-US" sz="1200" dirty="0">
                <a:latin typeface="Lato" panose="020F0502020204030203" pitchFamily="34" charset="0"/>
              </a:rPr>
              <a:t>Peacebuilders  canvas the streets, connecting with young people and building trusting relationships.  During times of crisis, we work in the community to deescalate the tension and build peace.</a:t>
            </a:r>
          </a:p>
          <a:p>
            <a:pPr fontAlgn="base"/>
            <a:r>
              <a:rPr lang="en-US" sz="1200" b="1" dirty="0">
                <a:latin typeface="Lato" panose="020F0502020204030203" pitchFamily="34" charset="0"/>
              </a:rPr>
              <a:t>We are the only community-based violence interruption program in Hartford.</a:t>
            </a:r>
            <a:endParaRPr lang="en-US" sz="1200" dirty="0">
              <a:latin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89239" y="4364961"/>
            <a:ext cx="2227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Lato" panose="020F0502020204030203" pitchFamily="34" charset="0"/>
              </a:rPr>
              <a:t>Reconnecting</a:t>
            </a:r>
          </a:p>
          <a:p>
            <a:pPr algn="ctr"/>
            <a:r>
              <a:rPr lang="en-US" sz="1200" b="1" dirty="0">
                <a:latin typeface="Lato" panose="020F0502020204030203" pitchFamily="34" charset="0"/>
              </a:rPr>
              <a:t> Youth to Education</a:t>
            </a:r>
          </a:p>
          <a:p>
            <a:pPr algn="ctr"/>
            <a:endParaRPr lang="en-US" sz="1200" b="1" dirty="0">
              <a:latin typeface="Lato" panose="020F0502020204030203" pitchFamily="34" charset="0"/>
            </a:endParaRPr>
          </a:p>
          <a:p>
            <a:r>
              <a:rPr lang="en-US" sz="1200" dirty="0">
                <a:latin typeface="Lato" panose="020F0502020204030203" pitchFamily="34" charset="0"/>
              </a:rPr>
              <a:t>Our Education Specialists work with youth, reconnecting them to education, whether in traditional classrooms, earning their GED, or obtaining licensures and attending trade schools.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5354" y="4318794"/>
            <a:ext cx="2551671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Lato"/>
                <a:ea typeface="Lato"/>
                <a:cs typeface="Lato"/>
              </a:rPr>
              <a:t>Connecting </a:t>
            </a:r>
            <a:endParaRPr lang="en-US" sz="1200" b="1" dirty="0">
              <a:latin typeface="Lato" panose="020F0502020204030203" pitchFamily="34" charset="0"/>
              <a:ea typeface="Lato"/>
              <a:cs typeface="Lato"/>
            </a:endParaRPr>
          </a:p>
          <a:p>
            <a:pPr algn="ctr"/>
            <a:r>
              <a:rPr lang="en-US" sz="1200" b="1" dirty="0">
                <a:latin typeface="Lato" panose="020F0502020204030203" pitchFamily="34" charset="0"/>
              </a:rPr>
              <a:t>Youth to Employment</a:t>
            </a:r>
          </a:p>
          <a:p>
            <a:endParaRPr lang="en-US" sz="1200" b="1" dirty="0">
              <a:latin typeface="Lato" panose="020F0502020204030203" pitchFamily="34" charset="0"/>
            </a:endParaRPr>
          </a:p>
          <a:p>
            <a:r>
              <a:rPr lang="en-US" sz="1200" dirty="0">
                <a:latin typeface="Lato"/>
                <a:ea typeface="Lato"/>
                <a:cs typeface="Lato"/>
              </a:rPr>
              <a:t>Youth work with Job Specialists to provide basic employment training (professional  skills, time management, self-regulation) and financial literacy education.   </a:t>
            </a:r>
            <a:endParaRPr lang="en-US" sz="1200" dirty="0">
              <a:latin typeface="Lato" panose="020F0502020204030203" pitchFamily="34" charset="0"/>
              <a:ea typeface="Lato"/>
              <a:cs typeface="Lato"/>
            </a:endParaRPr>
          </a:p>
          <a:p>
            <a:endParaRPr lang="en-US" sz="1200" b="1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r>
              <a:rPr lang="en-US" sz="1200" b="1" dirty="0">
                <a:solidFill>
                  <a:srgbClr val="F15922"/>
                </a:solidFill>
                <a:latin typeface="Lato" panose="020F0502020204030203" pitchFamily="34" charset="0"/>
              </a:rPr>
              <a:t>We give youth a safe place to fail, learn from their failure, and try again. </a:t>
            </a:r>
            <a:endParaRPr lang="en-US" sz="1200" dirty="0">
              <a:solidFill>
                <a:srgbClr val="F15922"/>
              </a:solidFill>
              <a:latin typeface="Lato" panose="020F0502020204030203" pitchFamily="34" charset="0"/>
            </a:endParaRPr>
          </a:p>
          <a:p>
            <a:pPr algn="ctr"/>
            <a:endParaRPr lang="en-US" sz="1200" b="1" dirty="0">
              <a:latin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09758" y="4272286"/>
            <a:ext cx="27885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Lato" panose="020F0502020204030203" pitchFamily="34" charset="0"/>
              </a:rPr>
              <a:t>Supporting </a:t>
            </a:r>
          </a:p>
          <a:p>
            <a:pPr algn="ctr"/>
            <a:r>
              <a:rPr lang="en-US" sz="1200" b="1" dirty="0">
                <a:latin typeface="Lato" panose="020F0502020204030203" pitchFamily="34" charset="0"/>
              </a:rPr>
              <a:t> Youth’s Mental Health</a:t>
            </a:r>
          </a:p>
          <a:p>
            <a:endParaRPr lang="en-US" sz="1200" b="1" dirty="0">
              <a:latin typeface="Lato" panose="020F0502020204030203" pitchFamily="34" charset="0"/>
            </a:endParaRPr>
          </a:p>
          <a:p>
            <a:pPr fontAlgn="base"/>
            <a:r>
              <a:rPr lang="en-US" sz="1200" dirty="0">
                <a:latin typeface="Lato" panose="020F0502020204030203" pitchFamily="34" charset="0"/>
              </a:rPr>
              <a:t>Using Cognitive Behavior Theory, our staff works with youth to help them understand the relationship between how they feel and what they do. </a:t>
            </a:r>
          </a:p>
          <a:p>
            <a:pPr fontAlgn="base"/>
            <a:r>
              <a:rPr lang="en-US" sz="1200" dirty="0">
                <a:latin typeface="Lato" panose="020F0502020204030203" pitchFamily="34" charset="0"/>
              </a:rPr>
              <a:t>Our Licensed Clinical Social Workers and Peacebuilders provide life-saving skills, helping youth slow down, stop, and focus on what's in front of them so they can make better decisions.  </a:t>
            </a:r>
          </a:p>
          <a:p>
            <a:endParaRPr lang="en-US" sz="1200" b="1" dirty="0">
              <a:latin typeface="Lato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947" y="1499355"/>
            <a:ext cx="2292136" cy="2625256"/>
          </a:xfrm>
          <a:prstGeom prst="rect">
            <a:avLst/>
          </a:prstGeom>
          <a:ln w="38100">
            <a:solidFill>
              <a:srgbClr val="58585B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1" b="5206"/>
          <a:stretch/>
        </p:blipFill>
        <p:spPr>
          <a:xfrm>
            <a:off x="3489239" y="1499355"/>
            <a:ext cx="2297033" cy="2677109"/>
          </a:xfrm>
          <a:prstGeom prst="rect">
            <a:avLst/>
          </a:prstGeom>
          <a:ln w="38100">
            <a:solidFill>
              <a:srgbClr val="58585B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2582" r="38496" b="11836"/>
          <a:stretch/>
        </p:blipFill>
        <p:spPr>
          <a:xfrm>
            <a:off x="9109758" y="1499355"/>
            <a:ext cx="2286513" cy="2625256"/>
          </a:xfrm>
          <a:prstGeom prst="rect">
            <a:avLst/>
          </a:prstGeom>
          <a:ln w="38100">
            <a:solidFill>
              <a:srgbClr val="58585B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/>
          <a:stretch/>
        </p:blipFill>
        <p:spPr>
          <a:xfrm>
            <a:off x="211014" y="1499355"/>
            <a:ext cx="2692823" cy="2625256"/>
          </a:xfrm>
          <a:prstGeom prst="rect">
            <a:avLst/>
          </a:prstGeom>
          <a:ln w="38100">
            <a:solidFill>
              <a:srgbClr val="58585B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7FD19B7-E7CE-4F63-B4A8-8BA691A47932}"/>
              </a:ext>
            </a:extLst>
          </p:cNvPr>
          <p:cNvSpPr/>
          <p:nvPr/>
        </p:nvSpPr>
        <p:spPr>
          <a:xfrm>
            <a:off x="-203716" y="102251"/>
            <a:ext cx="13011325" cy="637563"/>
          </a:xfrm>
          <a:prstGeom prst="rect">
            <a:avLst/>
          </a:prstGeom>
          <a:solidFill>
            <a:srgbClr val="F159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9842" y="38514"/>
            <a:ext cx="517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ato Black" panose="020F0A02020204030203" pitchFamily="34" charset="0"/>
              </a:rPr>
              <a:t>Program Overview </a:t>
            </a:r>
          </a:p>
        </p:txBody>
      </p:sp>
    </p:spTree>
    <p:extLst>
      <p:ext uri="{BB962C8B-B14F-4D97-AF65-F5344CB8AC3E}">
        <p14:creationId xmlns:p14="http://schemas.microsoft.com/office/powerpoint/2010/main" val="98010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4E51-824C-423E-87A4-2FA546FD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48881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Lato" panose="020F0502020204030203" pitchFamily="34" charset="0"/>
              </a:rPr>
              <a:t>NAVI – short for Navigator – case management system</a:t>
            </a:r>
          </a:p>
          <a:p>
            <a:r>
              <a:rPr lang="en-US" dirty="0">
                <a:latin typeface="Lato" panose="020F0502020204030203" pitchFamily="34" charset="0"/>
              </a:rPr>
              <a:t>Peacebuilders enter details about each interaction with a youth into NAVI</a:t>
            </a:r>
          </a:p>
          <a:p>
            <a:r>
              <a:rPr lang="en-US" dirty="0">
                <a:latin typeface="Lato" panose="020F0502020204030203" pitchFamily="34" charset="0"/>
              </a:rPr>
              <a:t>All data is transferred in real time to update Peacebuilders on their youth’s progress</a:t>
            </a:r>
          </a:p>
          <a:p>
            <a:r>
              <a:rPr lang="en-US" dirty="0">
                <a:latin typeface="Lato" panose="020F0502020204030203" pitchFamily="34" charset="0"/>
              </a:rPr>
              <a:t>The system is kept secure, with multiple safeguards, including HIPAA compliance</a:t>
            </a:r>
          </a:p>
          <a:p>
            <a:r>
              <a:rPr lang="en-US" dirty="0">
                <a:latin typeface="Lato" panose="020F0502020204030203" pitchFamily="34" charset="0"/>
              </a:rPr>
              <a:t>PBs have recorded over 2,000 interactions per month since January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1FA79-3A86-412D-A6E6-586BDDCB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COMPASS Youth Collaborative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2E5BC-B20D-4E2B-BBCC-9831A145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10-0C51-4244-A0AF-F9DF0FA35E5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40466D-D425-4E7B-AB54-0C24690CF821}"/>
              </a:ext>
            </a:extLst>
          </p:cNvPr>
          <p:cNvGrpSpPr/>
          <p:nvPr/>
        </p:nvGrpSpPr>
        <p:grpSpPr>
          <a:xfrm>
            <a:off x="7901459" y="1576388"/>
            <a:ext cx="2877895" cy="4351338"/>
            <a:chOff x="7617611" y="564916"/>
            <a:chExt cx="3982510" cy="60215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FF798D-5C40-4480-A4F0-0BD36FF99334}"/>
                </a:ext>
              </a:extLst>
            </p:cNvPr>
            <p:cNvGrpSpPr/>
            <p:nvPr/>
          </p:nvGrpSpPr>
          <p:grpSpPr>
            <a:xfrm>
              <a:off x="7617611" y="564916"/>
              <a:ext cx="3982510" cy="6021501"/>
              <a:chOff x="4810616" y="856754"/>
              <a:chExt cx="4535755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D2E2175-8EA9-4FDE-AC01-EB5460B0B0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/>
            </p:blipFill>
            <p:spPr>
              <a:xfrm>
                <a:off x="4810616" y="856754"/>
                <a:ext cx="4535755" cy="6858000"/>
              </a:xfrm>
              <a:prstGeom prst="rect">
                <a:avLst/>
              </a:prstGeom>
              <a:ln w="28575">
                <a:solidFill>
                  <a:srgbClr val="58585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B1741A5-A49C-4FDD-BE83-58C785863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4789" y="5513567"/>
                <a:ext cx="4407408" cy="137633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D42AEEA-D6F3-42F4-91C7-2FBAC051B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3697" y="3849616"/>
                <a:ext cx="4449593" cy="1632363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093F8A-B814-487E-8869-A4F2E8BC327F}"/>
                </a:ext>
              </a:extLst>
            </p:cNvPr>
            <p:cNvSpPr/>
            <p:nvPr/>
          </p:nvSpPr>
          <p:spPr>
            <a:xfrm>
              <a:off x="7730492" y="2098720"/>
              <a:ext cx="1816630" cy="133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rgbClr val="F15922"/>
                  </a:solidFill>
                </a:rPr>
                <a:t>Youth 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922E47-BEF2-4AD3-A876-B29161B7CE5F}"/>
                </a:ext>
              </a:extLst>
            </p:cNvPr>
            <p:cNvSpPr/>
            <p:nvPr/>
          </p:nvSpPr>
          <p:spPr>
            <a:xfrm>
              <a:off x="7730492" y="3295703"/>
              <a:ext cx="1816630" cy="133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rgbClr val="F15922"/>
                  </a:solidFill>
                </a:rPr>
                <a:t>Youth 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860317-73F9-43A2-A8D5-FA571AFB8D80}"/>
                </a:ext>
              </a:extLst>
            </p:cNvPr>
            <p:cNvSpPr/>
            <p:nvPr/>
          </p:nvSpPr>
          <p:spPr>
            <a:xfrm>
              <a:off x="7730492" y="4728960"/>
              <a:ext cx="1816630" cy="133297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rgbClr val="F15922"/>
                  </a:solidFill>
                </a:rPr>
                <a:t>Youth 3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712082E-D03B-4775-A974-4766EC4B7B83}"/>
              </a:ext>
            </a:extLst>
          </p:cNvPr>
          <p:cNvSpPr/>
          <p:nvPr/>
        </p:nvSpPr>
        <p:spPr>
          <a:xfrm>
            <a:off x="-203716" y="102251"/>
            <a:ext cx="13011325" cy="637563"/>
          </a:xfrm>
          <a:prstGeom prst="rect">
            <a:avLst/>
          </a:prstGeom>
          <a:solidFill>
            <a:srgbClr val="F159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C50F6-F30B-4909-AD60-D04979BA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15"/>
            <a:ext cx="10515600" cy="802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ato Black" panose="020F0A02020204030203" pitchFamily="34" charset="0"/>
              </a:rPr>
              <a:t>How does COMPASS collect data?</a:t>
            </a:r>
          </a:p>
        </p:txBody>
      </p:sp>
    </p:spTree>
    <p:extLst>
      <p:ext uri="{BB962C8B-B14F-4D97-AF65-F5344CB8AC3E}">
        <p14:creationId xmlns:p14="http://schemas.microsoft.com/office/powerpoint/2010/main" val="368239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2109-45F1-401D-9DDE-B6C7D03829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Lato Black" panose="020F0A02020204030203" pitchFamily="34" charset="0"/>
              </a:rPr>
              <a:t>Who we serve:</a:t>
            </a:r>
          </a:p>
          <a:p>
            <a:r>
              <a:rPr lang="en-US" dirty="0"/>
              <a:t>At least 17% of COMPASS youth have been victims of gun violence 1 or more times</a:t>
            </a:r>
          </a:p>
          <a:p>
            <a:r>
              <a:rPr lang="en-US" dirty="0"/>
              <a:t>63% of participants have a known criminal justice history</a:t>
            </a:r>
          </a:p>
          <a:p>
            <a:r>
              <a:rPr lang="en-US" dirty="0"/>
              <a:t>67% of participants have lost a family member or friend to community violence</a:t>
            </a:r>
          </a:p>
          <a:p>
            <a:r>
              <a:rPr lang="en-US" dirty="0"/>
              <a:t>75% are street/gang affiliated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E70F7-4A15-43DB-AA40-05822225A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5125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Lato Black" panose="020F0A02020204030203" pitchFamily="34" charset="0"/>
              </a:rPr>
              <a:t>Results:</a:t>
            </a:r>
          </a:p>
          <a:p>
            <a:r>
              <a:rPr lang="en-US" dirty="0">
                <a:ea typeface="Open Sans" pitchFamily="2" charset="0"/>
                <a:cs typeface="Open Sans" pitchFamily="2" charset="0"/>
              </a:rPr>
              <a:t>In the 2022-23 program year, we’ve served 237 youth in Peacebuilders</a:t>
            </a:r>
          </a:p>
          <a:p>
            <a:r>
              <a:rPr lang="en-US" dirty="0">
                <a:ea typeface="Open Sans" pitchFamily="2" charset="0"/>
                <a:cs typeface="Open Sans" pitchFamily="2" charset="0"/>
              </a:rPr>
              <a:t>79% of our youth reduced their engagement in violence</a:t>
            </a:r>
          </a:p>
          <a:p>
            <a:r>
              <a:rPr lang="en-US" dirty="0">
                <a:ea typeface="Open Sans" pitchFamily="2" charset="0"/>
                <a:cs typeface="Open Sans" pitchFamily="2" charset="0"/>
              </a:rPr>
              <a:t>78% made gains toward educational attainment</a:t>
            </a:r>
          </a:p>
          <a:p>
            <a:r>
              <a:rPr lang="en-US" dirty="0">
                <a:ea typeface="Open Sans" pitchFamily="2" charset="0"/>
                <a:cs typeface="Open Sans" pitchFamily="2" charset="0"/>
              </a:rPr>
              <a:t>76% made gains toward sustained employment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endParaRPr lang="en-US" dirty="0">
              <a:latin typeface="Lato" panose="020F0502020204030203" pitchFamily="34" charset="0"/>
            </a:endParaRPr>
          </a:p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CABD60-292B-4205-B057-6615BD8A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</a:rPr>
              <a:t>COMPASS Youth Collaborative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780E27-3F2A-4EFE-B514-7E090E28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C7EAC10-0C51-4244-A0AF-F9DF0FA35E59}" type="slidenum">
              <a:rPr lang="en-US" smtClean="0">
                <a:latin typeface="Lato" panose="020F0502020204030203" pitchFamily="34" charset="0"/>
              </a:rPr>
              <a:pPr/>
              <a:t>5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FD66B-2C92-463D-B1BA-482780EE9E93}"/>
              </a:ext>
            </a:extLst>
          </p:cNvPr>
          <p:cNvSpPr/>
          <p:nvPr/>
        </p:nvSpPr>
        <p:spPr>
          <a:xfrm>
            <a:off x="-203716" y="102251"/>
            <a:ext cx="13011325" cy="637563"/>
          </a:xfrm>
          <a:prstGeom prst="rect">
            <a:avLst/>
          </a:prstGeom>
          <a:solidFill>
            <a:srgbClr val="F159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D16AB-F444-4B6B-8105-734EEB22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375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ato Black" panose="020F0A02020204030203" pitchFamily="34" charset="0"/>
              </a:rPr>
              <a:t>COMPASS by the Numbers</a:t>
            </a:r>
          </a:p>
        </p:txBody>
      </p:sp>
    </p:spTree>
    <p:extLst>
      <p:ext uri="{BB962C8B-B14F-4D97-AF65-F5344CB8AC3E}">
        <p14:creationId xmlns:p14="http://schemas.microsoft.com/office/powerpoint/2010/main" val="422398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780E27-3F2A-4EFE-B514-7E090E28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C7EAC10-0C51-4244-A0AF-F9DF0FA35E59}" type="slidenum">
              <a:rPr lang="en-US" smtClean="0">
                <a:latin typeface="Lato" panose="020F0502020204030203" pitchFamily="34" charset="0"/>
              </a:rPr>
              <a:pPr/>
              <a:t>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FD66B-2C92-463D-B1BA-482780EE9E93}"/>
              </a:ext>
            </a:extLst>
          </p:cNvPr>
          <p:cNvSpPr/>
          <p:nvPr/>
        </p:nvSpPr>
        <p:spPr>
          <a:xfrm>
            <a:off x="-203716" y="102251"/>
            <a:ext cx="13011325" cy="637563"/>
          </a:xfrm>
          <a:prstGeom prst="rect">
            <a:avLst/>
          </a:prstGeom>
          <a:solidFill>
            <a:srgbClr val="F159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D16AB-F444-4B6B-8105-734EEB22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375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ato Black" panose="020F0A02020204030203" pitchFamily="34" charset="0"/>
              </a:rPr>
              <a:t>Contact Information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3EA776-8295-49B8-9E54-8DEE080AD104}"/>
              </a:ext>
            </a:extLst>
          </p:cNvPr>
          <p:cNvSpPr txBox="1"/>
          <p:nvPr/>
        </p:nvSpPr>
        <p:spPr>
          <a:xfrm>
            <a:off x="0" y="5001423"/>
            <a:ext cx="12042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Jacquelyn Santiago Nazario – CEO</a:t>
            </a:r>
          </a:p>
          <a:p>
            <a:pPr algn="ctr"/>
            <a:r>
              <a:rPr lang="en-US" sz="5400" dirty="0"/>
              <a:t>Santiago.Jackie@compassyc.org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97BD8-5828-4D68-B809-78561D36F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b="3404"/>
          <a:stretch/>
        </p:blipFill>
        <p:spPr>
          <a:xfrm>
            <a:off x="2495344" y="808362"/>
            <a:ext cx="7201311" cy="419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05" y="0"/>
            <a:ext cx="12247605" cy="816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55" y="5696298"/>
            <a:ext cx="4081280" cy="13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5b20e4-c9ae-4373-ac64-f6c5f1e974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6C011406E49F41B676E42B934021E6" ma:contentTypeVersion="15" ma:contentTypeDescription="Create a new document." ma:contentTypeScope="" ma:versionID="97d447c97eb8e3f16dc370f0ad49dd0e">
  <xsd:schema xmlns:xsd="http://www.w3.org/2001/XMLSchema" xmlns:xs="http://www.w3.org/2001/XMLSchema" xmlns:p="http://schemas.microsoft.com/office/2006/metadata/properties" xmlns:ns3="b75b20e4-c9ae-4373-ac64-f6c5f1e974df" xmlns:ns4="05b4ff5c-c3ee-46a1-90b6-e2a3a30b4c3e" targetNamespace="http://schemas.microsoft.com/office/2006/metadata/properties" ma:root="true" ma:fieldsID="b20561def7fef4a8e2143b95ce817599" ns3:_="" ns4:_="">
    <xsd:import namespace="b75b20e4-c9ae-4373-ac64-f6c5f1e974df"/>
    <xsd:import namespace="05b4ff5c-c3ee-46a1-90b6-e2a3a30b4c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b20e4-c9ae-4373-ac64-f6c5f1e974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4ff5c-c3ee-46a1-90b6-e2a3a30b4c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67309C-0FA9-4712-879C-743BA5429573}">
  <ds:schemaRefs>
    <ds:schemaRef ds:uri="05b4ff5c-c3ee-46a1-90b6-e2a3a30b4c3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b75b20e4-c9ae-4373-ac64-f6c5f1e974d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345119D-BF14-42E5-9176-4A9BE28120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EAA890-7F40-4FA7-8796-CED32D8581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5b20e4-c9ae-4373-ac64-f6c5f1e974df"/>
    <ds:schemaRef ds:uri="05b4ff5c-c3ee-46a1-90b6-e2a3a30b4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419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Lato Black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How does COMPASS collect data?</vt:lpstr>
      <vt:lpstr>COMPASS by the Numbers</vt:lpstr>
      <vt:lpstr>Contact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Santiago Nazario</dc:creator>
  <cp:lastModifiedBy>Jackie Santiago Nazario</cp:lastModifiedBy>
  <cp:revision>1</cp:revision>
  <dcterms:created xsi:type="dcterms:W3CDTF">2023-06-07T19:50:04Z</dcterms:created>
  <dcterms:modified xsi:type="dcterms:W3CDTF">2023-06-07T20:08:44Z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0x010100D06C011406E49F41B676E42B934021E6</vt:lpwstr>
  </property>
</Properties>
</file>